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3ª Lei de Newton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 e Reação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3ª Lei de Newton (Ação e Reação explicadas sem mitos)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você anda, você empurra o chão ou o chão te empurra?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força de A sobre B tem uma reação de B sobre A — mesma intensidade, sentido oposto, em corpos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4352" y="2414016"/>
            <a:ext cx="840024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A→B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-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B→A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sempre em corpos distintos.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Peso e normal (mesmo corpo) podem se equilibrar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Ação e reação (corpos diferentes) nunca se cancelam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 ação-reação nunca se cancela, porque atua em corpos DIFERENTES, não no mesmo corpo.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foguete expulsa gases de combustão para trás.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Ação: foguete empurra os gases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Reação: gases empurram o foguete para frente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 e reação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nadador empurra a água para trás com as mãos. Identifique o par ação-reação envolvido e explique por que ele avança.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em quais DOIS corpos essas forças atuam?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Ação: o nadador empurra a água para trás. Reação: a água empurra o nadador para frente, com a mesma intensidade. Como essas forças atuam em corpos diferentes (água e nadador), não se cancelam — a reação da água é a força que impulsiona o nadador para frente.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A→B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-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B→A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duas forças atuam em corpos diferentes — nunca se cancelam.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Peso — a diferença crítica entre peso e massa.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