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Referencial?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Repouso e movimento em 5 minutos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Referencial? (Repouso e movimento em 5 minutos)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pergunta: "Vocês estão parados ou se movendo agora mesmo?" A maioria responde "parado". O professor então comenta que a Terra gira sobre seu eixo e orbita o Sol a quase 30 km/s — então, em relação ao Sol, ninguém na sala está parado. Deixar a pergunta "parado em relação a quê?" no ar, sem responder ainda.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Passageiro no ônibus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Referencial da rua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Compreender que repouso e movimento são conceitos relativos, que dependem da escolha de um referencial, e não propriedades absolutas de um corpo.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Repouso e Movimento — depende de quem observa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2121408"/>
            <a:ext cx="694944" cy="6949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9456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relação ao ônibus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Passageiro sentado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não muda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em repouso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30936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9" name="Shape 6"/>
          <p:cNvSpPr/>
          <p:nvPr/>
        </p:nvSpPr>
        <p:spPr>
          <a:xfrm>
            <a:off x="667512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121408"/>
            <a:ext cx="694944" cy="6949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relação à rua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667512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Postes passam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muda o tempo todo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em movimento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 do passageiro sentado dentro de um ônibus em movimento: ele está parado ou em movimento? Ouvir hipóteses. Obstáculo a nomear (sem resolver ainda): a crença de que repouso e movimento são propriedades absolutas de um corpo, existentes independentemente de qualquer referência — quando na verdade a resposta muda conforme o referencial escolhido (a poltrona do ônibus ou o poste na calçada).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8: definição formal de referencial como o corpo/sistema de coordenadas usado para descrever a posição de outro corpo. Resolução explícita do obstáculo do Momento 2: o passageiro está em repouso em relação ao ônibus (sua posição não muda em relação ao banco, à janela) e em movimento em relação à rua (sua posição em relação aos postes muda continuamente). Generalizar: repouso e movimento não são absolutos, dependem do referencial adotado. Exemplo adicional: duas pessoas andando lado a lado, na mesma velocidade — uma está em repouso em relação à outra, mesmo que ambas estejam em movimento em relação ao chão.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analisa em voz alta, passo a passo, a situação de uma bicicleta que ultrapassa um poste fixo na calçada: em relação ao poste, a bicicleta está em movimento; em relação ao próprio ciclista (ou a um item preso na bicicleta, como o cesto), a bicicleta está em repouso. Em seguida, propõe uma situação semelhante para a turma resolver em duplas: um livro sobre a mesa de um trem em movimento — o livro está em repouso ou em movimento? Em relação a quê?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motorista está sentado dirigindo seu carro numa rodovia reta, a 100 km/h. Ele está parado ou em movimento em relação ao próprio carro? E em relação à rodovia?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Pense sempre: parado ou em movimento em relação a quê?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relação ao carro (banco, volante), o motorista está em repouso — sua posição não muda em relação a esses objetos. Em relação à rodovia, ele está em movimento, na mesma velocidade do carro.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("vocês estão parados ou em movimento?") e pedir que a turma a responda agora corretamente: "depende do referencial" — parado em relação à sala de aula e à Terra, mas em movimento em relação ao Sol. Reforçar que toda afirmação de repouso ou movimento só faz sentido completo quando o referencial está explícito.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e Deslocamento — a diferença fundamental entre o caminho percorrido e a variação de posição.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