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modSld">
      <pc:chgData name="Marcos Oliveira" userId="80e6a4d8f6082d78" providerId="LiveId" clId="{3451CDAF-3C47-4B5C-BFB8-180CCD0EFD35}" dt="2026-09-03T23:03:47.454" v="20" actId="20577"/>
      <pc:docMkLst>
        <pc:docMk/>
      </pc:docMkLst>
      <pc:sldChg chg="modSp mod">
        <pc:chgData name="Marcos Oliveira" userId="80e6a4d8f6082d78" providerId="LiveId" clId="{3451CDAF-3C47-4B5C-BFB8-180CCD0EFD35}" dt="2026-09-03T23:03:47.454" v="20" actId="20577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3T23:03:47.454" v="20" actId="20577"/>
          <ac:spMkLst>
            <pc:docMk/>
            <pc:sldMk cId="0" sldId="265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710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atom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3651" y="2558491"/>
            <a:ext cx="1741018" cy="174101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1600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1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057400"/>
            <a:ext cx="7589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é a Física?</a:t>
            </a:r>
            <a:endParaRPr lang="en-US" sz="46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24612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Grandezas e o Sistema Internacional (SI)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31520" y="4114800"/>
            <a:ext cx="201168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que serve a Física?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417320"/>
            <a:ext cx="63093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física busca descrever a natureza e os fenômenos do universo através de leis matemáticas.</a:t>
            </a:r>
            <a:endParaRPr lang="en-US" sz="1600" dirty="0"/>
          </a:p>
          <a:p>
            <a:pPr marL="342900" indent="-342900">
              <a:lnSpc>
                <a:spcPts val="2400"/>
              </a:lnSpc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 o mundo, precisamos medir.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3063240"/>
            <a:ext cx="6309360" cy="1417320"/>
          </a:xfrm>
          <a:prstGeom prst="roundRect">
            <a:avLst>
              <a:gd name="adj" fmla="val 7742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324612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medir?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611880"/>
            <a:ext cx="5760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comparar uma grandeza física com um padrão aceito universalmente.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406640" y="1417320"/>
            <a:ext cx="4114800" cy="1280160"/>
          </a:xfrm>
          <a:prstGeom prst="roundRect">
            <a:avLst>
              <a:gd name="adj" fmla="val 7143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7635240" y="164592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9" name="Image 0" descr="/home/claude/pptx_build/icons/stopwatch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832" y="1810512"/>
            <a:ext cx="493776" cy="49377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8595360" y="18745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406640" y="2971800"/>
            <a:ext cx="4114800" cy="1280160"/>
          </a:xfrm>
          <a:prstGeom prst="roundRect">
            <a:avLst>
              <a:gd name="adj" fmla="val 7143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7635240" y="320040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1" descr="/home/claude/pptx_build/icons/ruler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832" y="3364992"/>
            <a:ext cx="493776" cy="493776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8595360" y="34290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7406640" y="4526280"/>
            <a:ext cx="4114800" cy="1280160"/>
          </a:xfrm>
          <a:prstGeom prst="roundRect">
            <a:avLst>
              <a:gd name="adj" fmla="val 7143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2"/>
          <p:cNvSpPr/>
          <p:nvPr/>
        </p:nvSpPr>
        <p:spPr>
          <a:xfrm>
            <a:off x="7635240" y="475488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7" name="Image 2" descr="/home/claude/pptx_build/icons/balance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9832" y="4919472"/>
            <a:ext cx="493776" cy="493776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8595360" y="49834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é uma Grandeza Física?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ciência, um número sozinho não significa nada. Para ter sentido, um valor medido sempre precisa vir acompanhado de uma unidade.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468880"/>
            <a:ext cx="3291840" cy="1737360"/>
          </a:xfrm>
          <a:prstGeom prst="roundRect">
            <a:avLst>
              <a:gd name="adj" fmla="val 6316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640080" y="2633472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611880"/>
            <a:ext cx="2926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Incompleto — não diz nada sobre o mundo real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60520" y="30632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0" descr="/home/claude/pptx_build/icons/arrow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3131820"/>
            <a:ext cx="411480" cy="4114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892040" y="2468880"/>
            <a:ext cx="3291840" cy="1737360"/>
          </a:xfrm>
          <a:prstGeom prst="roundRect">
            <a:avLst>
              <a:gd name="adj" fmla="val 6316"/>
            </a:avLst>
          </a:prstGeom>
          <a:solidFill>
            <a:srgbClr val="E9F3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 txBox="1"/>
          <p:nvPr/>
        </p:nvSpPr>
        <p:spPr>
          <a:xfrm>
            <a:off x="4892040" y="2633472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E7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metros</a:t>
            </a:r>
            <a:endParaRPr lang="en-US" sz="3600" dirty="0"/>
          </a:p>
        </p:txBody>
      </p:sp>
      <p:sp>
        <p:nvSpPr>
          <p:cNvPr id="11" name="Text 8"/>
          <p:cNvSpPr txBox="1"/>
          <p:nvPr/>
        </p:nvSpPr>
        <p:spPr>
          <a:xfrm>
            <a:off x="5074920" y="3611880"/>
            <a:ext cx="2926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Completo — número + unidade = grandeza física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8549640" y="2468880"/>
            <a:ext cx="3017520" cy="1737360"/>
          </a:xfrm>
          <a:prstGeom prst="roundRect">
            <a:avLst>
              <a:gd name="adj" fmla="val 6316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 txBox="1"/>
          <p:nvPr/>
        </p:nvSpPr>
        <p:spPr>
          <a:xfrm>
            <a:off x="8732520" y="263347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Grandeza Física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732520" y="3035808"/>
            <a:ext cx="26517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Tudo o que pode ser medido: possui valor numérico + unidade.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5262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Exemplos: massa, tempo, velocidade, temperatura, força.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Grandezas Escalares vs. Vetoriais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5120640" cy="4114800"/>
          </a:xfrm>
          <a:prstGeom prst="roundRect">
            <a:avLst>
              <a:gd name="adj" fmla="val 3111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960120" y="1920240"/>
            <a:ext cx="868680" cy="8686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/home/claude/pptx_build/icons/thermometer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573" y="2115693"/>
            <a:ext cx="477774" cy="47777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11680" y="20116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Escalares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960120" y="3063240"/>
            <a:ext cx="44805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Ficam perfeitamente compreendidas apenas com um número e uma unidade.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960120" y="4069080"/>
            <a:ext cx="44805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Temperatura (38 °C)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(70 kg)</a:t>
            </a:r>
            <a:endParaRPr lang="en-US" sz="1450" dirty="0"/>
          </a:p>
          <a:p>
            <a:pPr marL="342900" indent="-342900">
              <a:buSzPct val="100000"/>
              <a:buChar char="●"/>
            </a:pPr>
            <a:r>
              <a:rPr lang="en-US" sz="145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 (45 s)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355080" y="1554480"/>
            <a:ext cx="5120640" cy="4114800"/>
          </a:xfrm>
          <a:prstGeom prst="roundRect">
            <a:avLst>
              <a:gd name="adj" fmla="val 3111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7"/>
          <p:cNvSpPr/>
          <p:nvPr/>
        </p:nvSpPr>
        <p:spPr>
          <a:xfrm>
            <a:off x="6675120" y="1920240"/>
            <a:ext cx="868680" cy="8686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1" descr="/home/claude/pptx_build/icons/arrow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573" y="2115693"/>
            <a:ext cx="477774" cy="47777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726680" y="20116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Vetoriais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6675120" y="3063240"/>
            <a:ext cx="44805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5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Exigem número, unidade, direção e sentido para estarem completas.</a:t>
            </a:r>
            <a:endParaRPr lang="en-US" sz="1450" dirty="0"/>
          </a:p>
        </p:txBody>
      </p:sp>
      <p:sp>
        <p:nvSpPr>
          <p:cNvPr id="14" name="Text 10"/>
          <p:cNvSpPr txBox="1"/>
          <p:nvPr/>
        </p:nvSpPr>
        <p:spPr>
          <a:xfrm>
            <a:off x="6675120" y="4069080"/>
            <a:ext cx="44805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</a:t>
            </a:r>
            <a:endParaRPr lang="en-US" sz="1450" dirty="0"/>
          </a:p>
          <a:p>
            <a:pPr marL="342900" indent="-342900">
              <a:buSzPct val="100000"/>
              <a:buChar char="●"/>
            </a:pPr>
            <a:r>
              <a:rPr lang="en-US" sz="14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Aceleração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precisamos de Direção e Sentido?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463040"/>
            <a:ext cx="60350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spcAft>
                <a:spcPts val="1600"/>
              </a:spcAft>
              <a:buNone/>
            </a:pPr>
            <a:r>
              <a:rPr lang="en-US" sz="16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Imagine uma porta: se alguém diz "aplique uma força de 10 N", você não sabe se deve empurrar para dentro ou puxar para fora.</a:t>
            </a:r>
            <a:endParaRPr lang="en-US" sz="165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6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direção (horizontal/vertical) e sentido (para cima/baixo, direita/esquerda), a física de problemas reais falha.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223760" y="1554480"/>
            <a:ext cx="429768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/home/claude/pptx_build/icons/door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0" y="2011680"/>
            <a:ext cx="1463040" cy="1463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772400" y="3886200"/>
            <a:ext cx="2011680" cy="502920"/>
          </a:xfrm>
          <a:prstGeom prst="rightArrow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 txBox="1"/>
          <p:nvPr/>
        </p:nvSpPr>
        <p:spPr>
          <a:xfrm>
            <a:off x="7772400" y="44805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10 N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7498080" y="493776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dizer: empurrar (→) ou puxar (←)?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1737360"/>
            <a:ext cx="2377440" cy="23774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glob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7484" y="2272284"/>
            <a:ext cx="1307592" cy="130759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68580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Necessidade de Padrões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12344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Internacional de Unidades (SI)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965960"/>
            <a:ext cx="78638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300"/>
              </a:lnSpc>
              <a:spcAft>
                <a:spcPts val="1600"/>
              </a:spcAft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Imagine construir um foguete onde uma equipe mede peças em polegadas e outra em centímetros, sem conversão. Erros catastróficos acontecem!</a:t>
            </a:r>
            <a:endParaRPr lang="en-US" sz="1600" dirty="0"/>
          </a:p>
          <a:p>
            <a:pPr marL="0" indent="0">
              <a:lnSpc>
                <a:spcPts val="2300"/>
              </a:lnSpc>
              <a:spcAft>
                <a:spcPts val="1600"/>
              </a:spcAft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unificar a ciência globalmente, foi criado o Sistema Internacional de Unidades (SI).</a:t>
            </a:r>
            <a:endParaRPr lang="en-US" sz="1600" dirty="0"/>
          </a:p>
          <a:p>
            <a:pPr marL="0" indent="0">
              <a:lnSpc>
                <a:spcPts val="2300"/>
              </a:lnSpc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 define que todas as medidas derivam de sete grandezas fundamentais.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7 Unidades de Base do SI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8755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1 de 2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2606040" cy="3977640"/>
          </a:xfrm>
          <a:prstGeom prst="roundRect">
            <a:avLst>
              <a:gd name="adj" fmla="val 4211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531620" y="205740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/home/claude/pptx_build/icons/ruler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786" y="2242566"/>
            <a:ext cx="452628" cy="4526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306324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Comprimento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70332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 (m)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4206240"/>
            <a:ext cx="22402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Mede distâncias e dimensões espaciais.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502152" y="1691640"/>
            <a:ext cx="2606040" cy="3977640"/>
          </a:xfrm>
          <a:prstGeom prst="roundRect">
            <a:avLst>
              <a:gd name="adj" fmla="val 4211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4393692" y="205740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1" descr="/home/claude/pptx_build/icons/balance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858" y="2242566"/>
            <a:ext cx="452628" cy="45262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639312" y="306324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Massa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3639312" y="370332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Quilograma (kg)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3685032" y="4206240"/>
            <a:ext cx="22402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Mede a inércia / quantidade de matéria.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364224" y="1691640"/>
            <a:ext cx="2606040" cy="3977640"/>
          </a:xfrm>
          <a:prstGeom prst="roundRect">
            <a:avLst>
              <a:gd name="adj" fmla="val 4211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3"/>
          <p:cNvSpPr/>
          <p:nvPr/>
        </p:nvSpPr>
        <p:spPr>
          <a:xfrm>
            <a:off x="7255764" y="205740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2" descr="/home/claude/pptx_build/icons/stopwatch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0930" y="2242566"/>
            <a:ext cx="452628" cy="45262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501384" y="306324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Tempo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501384" y="370332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(s)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6547104" y="4206240"/>
            <a:ext cx="22402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Mede a duração dos eventos.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9226296" y="1691640"/>
            <a:ext cx="2606040" cy="3977640"/>
          </a:xfrm>
          <a:prstGeom prst="roundRect">
            <a:avLst>
              <a:gd name="adj" fmla="val 4211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18"/>
          <p:cNvSpPr/>
          <p:nvPr/>
        </p:nvSpPr>
        <p:spPr>
          <a:xfrm>
            <a:off x="10117836" y="205740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3" descr="/home/claude/pptx_build/icons/bolt_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3002" y="2242566"/>
            <a:ext cx="452628" cy="452628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363456" y="306324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Corrente Elétrica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9363456" y="370332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Ampère (A)</a:t>
            </a:r>
            <a:endParaRPr lang="en-US" sz="1350" dirty="0"/>
          </a:p>
        </p:txBody>
      </p:sp>
      <p:sp>
        <p:nvSpPr>
          <p:cNvPr id="27" name="Text 21"/>
          <p:cNvSpPr txBox="1"/>
          <p:nvPr/>
        </p:nvSpPr>
        <p:spPr>
          <a:xfrm>
            <a:off x="9409176" y="4206240"/>
            <a:ext cx="22402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Mede o fluxo de elétrons.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7 Unidades de Base do SI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8755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2 de 2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3246120" cy="2880360"/>
          </a:xfrm>
          <a:prstGeom prst="roundRect">
            <a:avLst>
              <a:gd name="adj" fmla="val 3810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914400" y="201168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/home/claude/pptx_build/icons/fire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9" y="2186559"/>
            <a:ext cx="427482" cy="42748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926080"/>
            <a:ext cx="2788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Temperatura Termodinâmica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502152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Kelvin (K)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90448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Agitação molecular absoluta.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206240" y="1691640"/>
            <a:ext cx="3246120" cy="2880360"/>
          </a:xfrm>
          <a:prstGeom prst="roundRect">
            <a:avLst>
              <a:gd name="adj" fmla="val 3810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4480560" y="201168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1" descr="/home/claude/pptx_build/icons/molecule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439" y="2186559"/>
            <a:ext cx="427482" cy="42748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434840" y="2926080"/>
            <a:ext cx="2788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Quantidade de Matéria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4434840" y="3502152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 (mol)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480560" y="390448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 átomos e moléculas.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7772400" y="1691640"/>
            <a:ext cx="3246120" cy="2880360"/>
          </a:xfrm>
          <a:prstGeom prst="roundRect">
            <a:avLst>
              <a:gd name="adj" fmla="val 3810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3"/>
          <p:cNvSpPr/>
          <p:nvPr/>
        </p:nvSpPr>
        <p:spPr>
          <a:xfrm>
            <a:off x="8046720" y="201168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2" descr="/home/claude/pptx_build/icons/bulb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1599" y="2186559"/>
            <a:ext cx="427482" cy="42748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001000" y="2926080"/>
            <a:ext cx="2788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Intensidade Luminosa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8001000" y="3502152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Candela (cd)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046720" y="3904488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Brilho de uma fonte de luz.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40080" y="489204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18"/>
          <p:cNvSpPr txBox="1"/>
          <p:nvPr/>
        </p:nvSpPr>
        <p:spPr>
          <a:xfrm>
            <a:off x="914400" y="4892040"/>
            <a:ext cx="10332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Atenção: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qualquer outra unidade (como m/s, N ou J) é derivada dessas sete!</a:t>
            </a:r>
            <a:endParaRPr lang="en-US" sz="1500" dirty="0"/>
          </a:p>
        </p:txBody>
      </p:sp>
      <p:sp>
        <p:nvSpPr>
          <p:cNvPr id="24" name="Text 19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</a:t>
            </a:r>
            <a:endParaRPr lang="en-US" sz="900" dirty="0"/>
          </a:p>
        </p:txBody>
      </p:sp>
      <p:sp>
        <p:nvSpPr>
          <p:cNvPr id="25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67512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61264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7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carro viaja a 80 km/h rumo ao norte. Classifique a “velocidade” e a “distância percorrida em 2h” como escalares ou vetoriais.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914400" y="3794760"/>
            <a:ext cx="612648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43000" y="39776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343400"/>
            <a:ext cx="5669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se a informação precisa de rumo/direção para estar completa!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0" y="1554480"/>
            <a:ext cx="3749040" cy="3931920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0" descr="/home/claude/pptx_build/icons/c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2468880"/>
            <a:ext cx="1737360" cy="1737360"/>
          </a:xfrm>
          <a:prstGeom prst="rect">
            <a:avLst/>
          </a:prstGeom>
        </p:spPr>
      </p:pic>
      <p:pic>
        <p:nvPicPr>
          <p:cNvPr id="11" name="Image 1" descr="/home/claude/pptx_build/icons/compass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720" y="4343400"/>
            <a:ext cx="914400" cy="9144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8046720" y="18745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km/h  •  Norte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394960" cy="2286000"/>
          </a:xfrm>
          <a:prstGeom prst="roundRect">
            <a:avLst>
              <a:gd name="adj" fmla="val 48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Respostas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86000"/>
            <a:ext cx="48463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= Vetorial</a:t>
            </a:r>
            <a:endParaRPr lang="en-US" sz="1500" dirty="0"/>
          </a:p>
          <a:p>
            <a:pPr marL="0" indent="0">
              <a:lnSpc>
                <a:spcPts val="1900"/>
              </a:lnSpc>
              <a:spcAft>
                <a:spcPts val="1400"/>
              </a:spcAft>
              <a:buNone/>
            </a:pPr>
            <a:r>
              <a:rPr lang="en-US" sz="1300" i="1" dirty="0">
                <a:solidFill>
                  <a:srgbClr val="B8BB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(possui direção/sentido: rumo ao norte)</a:t>
            </a:r>
            <a:endParaRPr lang="en-US" sz="1500" dirty="0"/>
          </a:p>
          <a:p>
            <a:pPr marL="0" indent="0">
              <a:lnSpc>
                <a:spcPts val="1900"/>
              </a:lnSpc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= Escalar</a:t>
            </a:r>
            <a:endParaRPr lang="en-US" sz="15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300" i="1" dirty="0">
                <a:solidFill>
                  <a:srgbClr val="B8BB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(apenas valor numérico e unidade, ex: 160 km)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49240" cy="2286000"/>
          </a:xfrm>
          <a:prstGeom prst="roundRect">
            <a:avLst>
              <a:gd name="adj" fmla="val 4800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331720"/>
            <a:ext cx="48463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5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Medir exige um padrão (SI). Grandezas podem ser escalares (número + unidade) ou vetoriais (precisam também de direção e sentido).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3434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</a:t>
            </a:r>
            <a:r>
              <a:rPr lang="en-US" sz="1300" i="1" dirty="0" err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</a:t>
            </a: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300" i="1" dirty="0" err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Unidades</a:t>
            </a: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662</Words>
  <Application>Microsoft Office PowerPoint</Application>
  <PresentationFormat>Widescreen</PresentationFormat>
  <Paragraphs>110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Oliveira</cp:lastModifiedBy>
  <cp:revision>1</cp:revision>
  <dcterms:created xsi:type="dcterms:W3CDTF">2026-09-02T00:19:35Z</dcterms:created>
  <dcterms:modified xsi:type="dcterms:W3CDTF">2026-09-03T23:03:59Z</dcterms:modified>
</cp:coreProperties>
</file>