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20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Peso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não é massa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Peso (Diferença crítica entre peso e massa)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pessoa de 70 kg na Terra pesaria também 70 kg na Lua?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é a força gravitacional P=m·g. A massa não muda de lugar; o peso, sim.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56113" y="2414016"/>
            <a:ext cx="4476726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m·g — o mesmo m, multiplicado por g diferentes, dá pesos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Na Terra: g ≈ 9,8 m/s²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Na Lua: g ≈ 1,6 m/s², cerca de 1/6 da Terra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"Pesar X quilos" é uma expressão popular imprecisa — quilograma mede massa, não peso.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pessoa de massa 70 kg.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Terra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70 × 9,8 = 686 N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Lua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70 × 1,6 = 112 N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m·g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peso de um objeto de massa 8 kg na superfície da Terra (g=9,8 m/s²).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confunda quilograma (massa) com newton (peso).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m·g = 8 × 9,8 = 78,4 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m·g liga massa e peso através da gravidade local.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 não muda de planeta; peso, sim.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Força Normal — o apoio das superfícies.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2026-09-06T01:49:45Z</dcterms:created>
  <dcterms:modified xsi:type="dcterms:W3CDTF">2026-09-06T01:49:45Z</dcterms:modified>
</cp:coreProperties>
</file>