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DINÂMICA E LEIS DE NEWTON · AULA 21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Normal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apoio das superfícies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Normal (O apoio das superfícies)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livro não afunda na mesa, mesmo com o peso puxando para baixo?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normal é a força de apoio de uma superfície, perpendicular a ela, e se AJUSTA conforme necessário.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51064" y="2414016"/>
            <a:ext cx="6286824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outras forças verticais: N = P. Com uma força extra, N muda.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 sempre impede o corpo de atravessar a superfície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 se ajusta a todas as forças verticais presentes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normal não tem valor fixo — ela muda se outras forças verticais também agirem no corpo.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caixa de 5 kg sobre uma mesa (g=9,8 m/s²).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P = 5 × 9,8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49 N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normal se ajusta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caixa de massa 5 kg está parada sobre uma mesa horizontal, sem nenhuma outra força vertical atuando. Calcule a força normal exercida pela mesa sobre a caixa (g=9,8 m/s²).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todas as forças verticais antes de calcular N.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caixa está em equilíbrio vertical, N = P = m·g = 5 × 9,8 = 49 N.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P + forças extras verticais.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normal nunca é um valor fixo — depende da situação.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Força de Atrito Estático — o limiar do movimento.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2026-09-06T01:49:45Z</dcterms:created>
  <dcterms:modified xsi:type="dcterms:W3CDTF">2026-09-06T01:49:45Z</dcterms:modified>
</cp:coreProperties>
</file>