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Atrito Estático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limiar do movimento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de Atrito Estático (O limiar do movimento)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armário pesado não se move mesmo empurrando com força razoável?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atrito estático se AJUSTA à força aplicada, até um valor máximo — aí o corpo começa a deslizar.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8272" y="2414016"/>
            <a:ext cx="647240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≤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≤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,max =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Enquanto o corpo não se move,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força aplicada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a força ultrapassa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,max, o corpo começa a deslizar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atrito estático não é fixo — ele cresce junto com a força aplicada, até 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,max.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de 20 kg,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0,4 (g=9,8 m/s²).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,max = 0,4 × 20 × 9,8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,max = 78,4 N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Atrito que se ajusta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caixa de 20 kg está parada sobre o chão, com coeficiente de atrito estático μe=0,4 entre a caixa e o chão (g=9,8 m/s²). Calcule a força de atrito estático máxima.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sempre a força aplicada com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,max antes de decidir se o corpo se move.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P = 20 × 9,8 = 196 N.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μe·N = 0,4 × 196 = 78,4 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,max = 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 é o limite, não o valor constante.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Passar de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,max é o que inicia o deslizamento.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Força de Atrito Dinâmico — arrastando objetos.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2026-09-06T01:49:45Z</dcterms:created>
  <dcterms:modified xsi:type="dcterms:W3CDTF">2026-09-06T01:49:45Z</dcterms:modified>
</cp:coreProperties>
</file>