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DINÂMICA E LEIS DE NEWTON · AULA 23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Atrito Dinâmico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Arrastando objetos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 de Atrito Dinâmico (Arrastando objetos)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mais fácil começar a empurrar um móvel pesado, ou continuar empurrando depois que ele já desliza?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atrito dinâmico f_d = μ_d N é aproximadamente constante enquanto o corpo desliza.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0082" y="2414016"/>
            <a:ext cx="538878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N, com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menor que 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tipicamente.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a força aplicada é maior que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o corpo acelera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é igual a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velocidade constante (1ª Lei)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costuma ser MENOR que 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por isso é mais fácil manter o movimento do que iniciá-lo.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Caixa de 15 kg, 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=0,25, força aplicada de 60 N (g=9,8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0,25 × 15 × 9,8 = 36,75 N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= (60 − 36,75)/15 ≈ 1,55 m/s²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Atrito aproximadamente constante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caixa de 15 kg desliza sobre o chão com coeficiente de atrito dinâmico μd=0,25 (g=9,8 m/s²). Calcule a força de atrito dinâmico atuando sobre ela.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calcular 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152" i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sempre aplique F=m·a com a força resultante.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P = 15 × 9,8 = 147 N. fd = μd·N = 0,25 × 147 = 36,75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 se opõe ao movimento já em curso.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2ª Lei decide o resto: força menos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dá a aceleração.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Plano Inclinado — decomposição do peso passo a passo.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Dinâmica e Leis de Newton · Aula 23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2026-09-06T01:49:45Z</dcterms:created>
  <dcterms:modified xsi:type="dcterms:W3CDTF">2026-09-06T01:49:45Z</dcterms:modified>
</cp:coreProperties>
</file>