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DINÂMICA E LEIS DE NEWTON · AULA 24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Plano Inclinado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Decompondo o peso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Plano Inclinado (Decomposição do peso passo a passo)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é mais fácil segurar uma caixa numa rampa suave do que numa rampa íngreme?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peso não muda numa rampa — ele se decompõe numa parte que empurra contra a rampa (P_y) e outra que puxa rampa abaixo (P_x).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42996" y="2798064"/>
            <a:ext cx="4502960" cy="346557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24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pPr indent="0" marL="0"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P·senθ (rampa abaixo), 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pPr indent="0" marL="0"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P·cosθ (contra a rampa).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Sem atrito: N =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Só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acelera o bloco rampa abaixo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normal numa rampa NÃO é igual ao peso total — é igual a 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pPr indent="0" marL="0">
              <a:lnSpc>
                <a:spcPct val="130000"/>
              </a:lnSpc>
              <a:buNone/>
            </a:pPr>
            <a:r>
              <a:rPr lang="en-US" sz="1728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P·cosθ.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Bloco de 10 kg, rampa de 30° sem atrito (g=9,8 m/s²).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98 × 0,5 = 49 N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= 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/m = 4,9 m/s²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Decompor o peso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bloco de massa 10 kg está sobre um plano inclinado sem atrito, com ângulo de 30°. Calcule Px e Py (g=9,8 m/s²; sen30°=0,5; cos30°≈0,87).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desenhe o triângulo de decomposição antes de calcular.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m·g = 10×9,8 = 98 N. Px = P·senθ = 98×0,5 = 49 N. Py = P·cosθ = 98×0,87 ≈ 85,3 N.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pPr indent="0" marL="0"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</a:t>
            </a:r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pPr indent="0" marL="0"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vêm do mesmo peso P, decomposto pelo ângulo θ.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Quanto maior θ, maior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menor N.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Sistemas de Blocos — fios e polias ideais.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2026-09-06T01:49:46Z</dcterms:created>
  <dcterms:modified xsi:type="dcterms:W3CDTF">2026-09-06T01:49:46Z</dcterms:modified>
</cp:coreProperties>
</file>