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de Blocos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Fios e polias ideais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de Blocos (Fios e polias ideais)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penduro dois pesos diferentes nas pontas de um fio sobre uma roldana, o que acontece?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fio ideal, a tração é igual nos dois lados, e os dois blocos têm a mesma aceleração em módulo.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9207" y="2414016"/>
            <a:ext cx="457053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(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)g / (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desce,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sobe, mesma aceleração em módulo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tração T é igual nos dois lados do fio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dá para resolver isolando um bloco só — escreva a 2ª Lei para CADA bloco e combine as equações.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Máquina de Atwood: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=6 kg,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 kg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(6 − 4) × 9,8 / 10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1,96 m/s²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vínculos do fio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máquina de Atwood, m1=6 kg e m2=4 kg (g=9,8 m/s²). Calcule a aceleração do sistema.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escreva uma equação por bloco antes de combinar.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(m1−m2)·g/(m1+m2) = (6−4)×9,8/(6+4) = 19,6/10 = 1,96 m/s².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2ª Lei para cada bloco e some as equações.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fio ideal garante mesma tração e mesma aceleração nos dois lados.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Dinâmica do Movimento Circular — o que é aceleração centrípeta.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