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Movimento Circular Uniforme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Aceleração centrípeta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Dinâmica do Movimento Circular (O que é aceleração centrípeta)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fazendo uma curva a 60 km/h constantes está acelerando ou não?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com velocidade escalar constante, mudar de DIREÇÃO já é uma aceleração — a centrípeta.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0123" y="2414016"/>
            <a:ext cx="3928707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v²/R, sempre apontando para o centro da trajetória.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é tangente à trajetória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perpendicular a v, aponta para o centro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Aceleração não é só "ficar mais rápido" — mudar de direção também conta.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circular de raio 2 m, v=4 m/s constante.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v²/R = 16/2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 m/s²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a_c = v²/R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ponto se move em uma trajetória circular de raio 2 m com velocidade escalar constante de 4 m/s. Calcule sua aceleração centrípeta.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aceleração é sobre mudar o vetor velocidade, não só o módulo.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 = v²/R = 4²/2 = 16/2 = 8 m/s².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MCU, v muda de direção o tempo todo — por isso há aceleração.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sempre aponta para o centro, perpendicular a v.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Centrípeta na Prática — curvas e loopings.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2026-09-06T01:49:46Z</dcterms:created>
  <dcterms:modified xsi:type="dcterms:W3CDTF">2026-09-06T01:49:46Z</dcterms:modified>
</cp:coreProperties>
</file>