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DINÂMICA E LEIS DE NEWTON · AULA 27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Força Centrípeta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Curvas e loopings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Força Centrípeta na Prática (Curvas e loopings)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 força impede um carro de sair reto quando ele faz uma curva?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Força centrípeta não é um novo tipo de força — é o papel de uma força real (atrito, tração, normal ou peso).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03840" y="2414016"/>
            <a:ext cx="6181271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m·v²/R é a força resultante na direção do centro.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Numa curva de carro: o atrito faz esse papel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 o atrito máximo for insuficiente, o carro derrapa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some "força centrípeta" como uma força extra — ela já é a força resultante.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Carro de 900 kg faz uma curva de raio 40 m a 10 m/s.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900 × 10² / 40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2250 N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27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Identificar a força real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carro de massa 900 kg faz uma curva de raio 40 m a 10 m/s. Calcule a força centrípeta necessária.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 sempre: qual força real está empurrando para o centro aqui?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Fc = m·v²/R = 900×10²/40 = 900×100/40 = 90000/40 = 2250 N.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m·v²/R identifica a força resultante centrípeta.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Primeiro identifique qual força real faz esse papel.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Gravitação Universal — a lei de Newton e a atração dos corpos.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2026-09-06T01:49:46Z</dcterms:created>
  <dcterms:modified xsi:type="dcterms:W3CDTF">2026-09-06T01:49:46Z</dcterms:modified>
</cp:coreProperties>
</file>