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Gravitação Universal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de Newton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Gravitação Universal (A lei de Newton e a atração dos corpos)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faz uma maçã cair, e o que faz a Lua não cair na Terra?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força gravitacional que puxa a maçã também mantém a Lua em órbita.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5880" y="2414016"/>
            <a:ext cx="6457192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G·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/d², sempre atrativa.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 é uma constante universal, muito pequena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força cai com o QUADRADO da distância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Gravidade não é exclusiva da Terra — é uma força universal entre quaisquer dois corpos com massa.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corpos de 5 kg e 8 kg, separados por 2 m (G=6,67×10⁻¹¹).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G × 5 × 8 / 2²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≈ 6,67×10⁻¹⁰ N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Gm1m2/d²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força gravitacional entre dois corpos de massas 5 kg e 8 kg, separados por uma distância de 2 m (G=6,67×10⁻¹¹ N·m²/kg²).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a distância é sempre entre os CENTROS dos corpos.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G·m1·m2/d² = 6,67×10⁻¹¹ × 5 × 8 / 2² = 6,67×10⁻¹¹ × 40 / 4 = 6,67×10⁻¹⁰ N (aproximadamente), um valor extremamente pequeno.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peso é um caso particular dessa lei, com d = raio da Terra.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Dobrar a distância reduz a força a 1/4 — não à metade.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Leis de Kepler — órbitas planetárias em 20 minutos.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2026-09-06T01:49:46Z</dcterms:created>
  <dcterms:modified xsi:type="dcterms:W3CDTF">2026-09-06T01:49:46Z</dcterms:modified>
</cp:coreProperties>
</file>