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de Kepler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Órbitas planetárias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de Kepler (Órbitas planetárias em 20 minutos)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planetas se movem sempre na mesma velocidade ao longo da órbita?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raio vetor que liga um planeta ao Sol varre áreas iguais em tempos iguais (velocidade areolar constante) — por isso o planeta se move mais rápido perto do Sol.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4210" y="2798064"/>
            <a:ext cx="6320531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Lei: órbitas elípticas, Sol em um foco. 2ª Lei: áreas iguais em tempos iguais. 3ª Lei: T² proporcional a R³.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Consequência da 2ª Lei no periélio (mais perto do Sol): velocidade maior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Consequência da 2ª Lei no afélio (mais longe do Sol): velocidade menor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"Mais rápido perto do Sol" é a CONSEQUÊNCIA da Lei das Áreas, não a lei em si — a lei fala de áreas iguais em tempos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Planeta A tem raio orbital 4 vezes maior que o planeta B.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 /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 = 4³ = 64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Leis de Kepler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a 1ª Lei de Kepler, qual é o formato das órbitas planetárias e onde fica o Sol nessa órbita?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mais perto do Sol = mais rápido, sempre.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órbitas são elípticas (não circulares), com o Sol posicionado em um dos dois focos da elipse, não no seu centro geométrico.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Kepler descreveu COMO; Newton explicou POR QUE (Aula 28).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T² proporcional a R³ relaciona período e raio orbital.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Variação da Gravidade com a Altura — cálculos rápidos, fechando o Módulo 2.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