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Trajetória x Deslocamento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fundamental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Trajetória e Deslocamento (Diferença fundamental)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disparadora: "Um corredor dá uma volta completa numa pista de atletismo e retorna exatamente ao ponto de largada. Ele andou ou não andou?" Ouvir respostas espontâneas, sem corrigir ainda — a intuição de que ele "andou bastante" está certa em um sentido e errada em outro, e essa dupla resposta é exatamente o que a aula vai formalizar.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Caminho percorrido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Variação de posição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2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trajetória de deslocamento, compreendendo que a trajetória descreve o caminho percorrido por um corpo enquanto o deslocamento é a variação de sua posição entre dois instantes.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2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Trajetória x Deslocamento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31520" y="1737360"/>
            <a:ext cx="5120640" cy="4206240"/>
          </a:xfrm>
          <a:prstGeom prst="roundRect">
            <a:avLst>
              <a:gd name="adj" fmla="val 2609"/>
            </a:avLst>
          </a:prstGeom>
          <a:solidFill>
            <a:srgbClr val="2B3050"/>
          </a:solidFill>
          <a:ln/>
        </p:spPr>
      </p:sp>
      <p:sp>
        <p:nvSpPr>
          <p:cNvPr id="4" name="Shape 2"/>
          <p:cNvSpPr/>
          <p:nvPr/>
        </p:nvSpPr>
        <p:spPr>
          <a:xfrm>
            <a:off x="1097280" y="2011680"/>
            <a:ext cx="914400" cy="9144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2121408"/>
            <a:ext cx="694944" cy="69494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194560" y="20574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Trajetória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097280" y="3108960"/>
            <a:ext cx="43891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caminho percorrido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positiva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Corredor: 400 m numa volta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309360" y="1737360"/>
            <a:ext cx="5120640" cy="4206240"/>
          </a:xfrm>
          <a:prstGeom prst="roundRect">
            <a:avLst>
              <a:gd name="adj" fmla="val 2609"/>
            </a:avLst>
          </a:prstGeom>
          <a:solidFill>
            <a:srgbClr val="2B3050"/>
          </a:solidFill>
          <a:ln/>
        </p:spPr>
      </p:sp>
      <p:sp>
        <p:nvSpPr>
          <p:cNvPr id="9" name="Shape 6"/>
          <p:cNvSpPr/>
          <p:nvPr/>
        </p:nvSpPr>
        <p:spPr>
          <a:xfrm>
            <a:off x="6675120" y="2011680"/>
            <a:ext cx="914400" cy="9144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848" y="2121408"/>
            <a:ext cx="694944" cy="6949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772400" y="20574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Deslocamento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6675120" y="3108960"/>
            <a:ext cx="43891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Posição final − inicial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 ser zero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Corredor: 0 m (voltou ao início)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2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Reforçar o paradoxo do corredor: ele percorreu 400 m (uma volta completa), mas terminou exatamente onde começou. Obstáculo a nomear (sem resolver ainda): a crença de que "quanto o corpo andou" é sempre uma única grandeza — quando na verdade existem duas respostas diferentes e igualmente válidas (o caminho percorrido e a variação de posição), cada uma respondendo a uma pergunta diferente.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2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7: definição de trajetória (o "desenho" que o corpo traça no espaço, reta ou curva) e definição de deslocamento (vetor da posição inicial à posição final, Δs = s_f − s_i). Resolução explícita do obstáculo do Momento 2: a trajetória do corredor tem 400 m de comprimento, mas o deslocamento é zero, pois a posição final coincide com a inicial. Exemplo adicional numa reta numerada: um carrinho que vai da posição 2 m até 10 m e depois volta até 6 m — trajetória percorrida = 8 m + 4 m = 12 m; deslocamento = 6 m − 2 m = 4 m.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2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resolve no quadro, pensando em voz alta, o caso de uma pessoa que sai de casa (posição 0 m numa rua reta), caminha até o mercado (posição 300 m) e volta 100 m até a padaria. Calcula a distância total percorrida (300 m + 100 m = 400 m) e o deslocamento final (300 m − 100 m = 200 m, a partir de casa). Em seguida, propõe uma variação semelhante (outro conjunto de posições) para os alunos resolverem em duplas.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2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Uma formiga caminha 5 cm para a direita e depois 2 cm para a esquerda, numa reta. Calcule a distância total percorrida e o deslocamento final.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Se o corpo volta ao ponto de partida, o deslocamento é zero.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2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percorrida: 5 cm + 2 cm = 7 cm. Deslocamento: 5 cm − 2 cm = 3 cm para a direita.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 paradoxo do corredor do Momento 1 e responder com o vocabulário correto: a trajetória percorrida foi de 400 m, mas o deslocamento foi zero, porque ele voltou ao ponto de partida. Reforçar a regra prática: trajetória mede "quanto caminho foi percorrido"; deslocamento mede "o quanto, no final, a posição mudou".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2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Velocidade Média — como relacionar o deslocamento ao tempo gasto para percorrê-lo.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2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