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Gravidade e Altura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Cálculos rápidos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Variação da Gravidade com a Altura (Cálculos rápidos)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Astronautas na Estação Espacial Internacional estão em "gravidade zero"?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diminui com a altitude, mas a 400 km ainda é cerca de 90% do valor na superfície.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143" y="2414016"/>
            <a:ext cx="6358665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g(h) = G·M/(R+h)²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distância certa é R+h, não só h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 cai com o quadrado da distância ao centro do planeta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"Gravidade zero" no espaço é uma expressão popular enganosa — a sensação de flutuar vem da queda livre orbital.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Altitude de 400 km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6371 km).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g(400km) = 9,8 × (6371/6771)²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≈ 8,7 m/s²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g(h) = GM/(R+h)²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g a 400 km de altitude, considerando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=5,97×10²⁴ kg,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=6371 km=6,371×10⁶ m, e G=6,67×10⁻¹¹ N·m²/kg².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some o raio do planeta à altitude antes de elevar ao quadrado.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R+h = 6,371×10⁶ + 4×10⁵ = 6,771×10⁶ m. g = G·M/(R+h)² = 6,67×10⁻¹¹ × 5,97×10²⁴ / (6,771×10⁶)² ≈ 3,983×10¹⁴ / 4,585×10¹³ ≈ 8,69 m/s².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g(h) mostra que a gravidade nunca é zero perto de um planeta.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sensação de flutuar vem da queda livre orbital, não da ausência de gravidade.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