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de uma Força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F·d·cosθ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de uma Força Constante (Conceito mecânico)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Carregar uma mala pesada andando reto, sem subir nem descer, exige trabalho da força que sustenta o peso dela?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mede a energia transferida por uma força — só a componente dela na direção do deslocamento conta, W = F·d·cosθ.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399" y="2414016"/>
            <a:ext cx="5862153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ângulo θ entre força e deslocamento decide se o trabalho é positivo, negativo ou nulo.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θ=0°: força e deslocamento na mesma direção — trabalho máximo, positivo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θ=90°: força perpendicular ao deslocamento — trabalho nulo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Fazer força não é o mesmo que realizar trabalho — sem deslocamento na direção da força (θ=90° ou d=0), o trabalho é sempre zero, mesmo cansando o braço.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de 20 N, a 30° da horizontal, desloca um corpo 5 m na horizontal (cos30°≈0,87).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F·d·cosθ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20×5×0,87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≈ 87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F·d·cosθ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de 15 N, na mesma direção do deslocamento, desloca um corpo por 4 m. Calcule o trabalho realizado.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sempre o ângulo entre a força e o deslocamento antes de aplicar a fórmula.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F·d·cosθ = 15×4×cos0° = 60×1 = 60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depende só da componente da força alinhada ao deslocamento.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W&gt;0 a favor do movimento, W&lt;0 contra, W=0 se perpendicular ou sem deslocamento.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Trabalho da Força Peso e Força Elástica.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2026-09-06T12:33:04Z</dcterms:created>
  <dcterms:modified xsi:type="dcterms:W3CDTF">2026-09-06T12:33:04Z</dcterms:modified>
</cp:coreProperties>
</file>