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do Peso e da Mola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Forças conservativas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da Força Peso e Força Elástica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trabalho da gravidade sobre uma bola que desce uma rampa longa é diferente do trabalho sobre a mesma bola caindo reto, da mesma altura?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trabalho do peso,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=m·g·h, depende só da altura vertical percorrida — nunca do caminho.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3059" y="2414016"/>
            <a:ext cx="4982835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e força elástica são conservativas: o trabalho delas depende só das posições inicial e final.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m·g·h, positivo descendo, negativo subindo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W da mola = k·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²/2 − k·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²/2, na compressão ou no estiramento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caminho mais longo (a rampa) não significa mais trabalho da gravidade — só a variação de altura h entra na conta.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de massa 4 kg desce 3 m de altura (g=9,8 m/s²).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peso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m·g·h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peso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4×9,8×3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peso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117,6 J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Forças conservativas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de massa 4 kg desce 3 m de altura (g=9,8 m/s²). Calcule o trabalho realizado pela força peso.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 peso, use sempre a altura vertical h — nunca a distância total percorrida.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m·g·h = 4×9,8×3 = 117,6 J (positivo, pois o corpo desce a favor da força peso).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e força elástica são conservativas — o caminho percorrido não importa.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a posição inicial e final decidem o trabalho dessas forças.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Trabalho pelo Gráfico — a área sob a curva F×x.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2026-09-06T12:33:04Z</dcterms:created>
  <dcterms:modified xsi:type="dcterms:W3CDTF">2026-09-06T12:33:04Z</dcterms:modified>
</cp:coreProperties>
</file>