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pelo Gráfico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sob a curva F×x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Trabalho pelo Gráfico (Área sob a curva F×x)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o trabalho de uma força que muda de valor conforme o corpo se move, como uma mola sendo esticada?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de qualquer força é a área sob o gráfico dessa força em função da posição, o gráfico F×x.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6735" y="2414016"/>
            <a:ext cx="6835482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formato de força vira uma figura geométrica diferente no gráfico F×x.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Força constante: retângulo de base d e altura F — área = F·d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Força elástica F=k·x: triângulo de base x e altura k·x — área = k·x²/2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W=F·d só vale para força CONSTANTE — para uma força variável, W é a área da figura formada no gráfico F×x, não um produto direto.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mola de constante k=150 N/m é esticada de x=0 até x=0,2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k·x = 150×0,2 = 30 N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 do triângulo = (0,2×30)/2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3 J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= Trabalho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força constante de 8 N atua ao longo de um deslocamento de 5 m. Desenhe (descrevendo em palavras) o gráfico F×x e calcule o trabalho pela área.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a figura geométrica certa (retângulo, triângulo, trapézio) antes de calcular a área.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é uma reta horizontal em F=8 N, de x=0 a x=5 m — um retângulo de base 5 e altura 8. Área = W = 8×5 = 40 J.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área sob o gráfico F×x generaliza o cálculo do trabalho para qualquer força.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Retângulo para força constante, triângulo ou trapézio para força variável.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Energia Cinética — a energia do movimento.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