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TRABALHO, ENERGIA E QUANTIDADE DE MOVIMENTO · AULA 34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Cinética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 = m·v²/2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Cinética (A energia do movimento)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carro a 120 km/h tem o dobro da energia de movimento de um carro a 60 km/h?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energia cinética depende do QUADRADO da velocidade — dobrar v quadruplica Ec, não apenas dobra.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93605" y="2414016"/>
            <a:ext cx="5001742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 é medida em joules, a mesma unidade do trabalho — as duas grandezas estão ligadas (Aula 37).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Ec cresce com o quadrado de v: dobrar v ⇒ 4×Ec, triplicar v ⇒ 9×Ec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Mesma velocidade, mais massa ⇒ mais Ec, na mesma proporção da massa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Ec=m·v²/2 não é proporcional a v — é proporcional a v². Duplicar a velocidade multiplica a energia por 4.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corpo de massa 10 kg move-se a 4 m/s.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 = m·v²/2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 = 10×4²/2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 = 80 J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 = m·v²/2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energia cinética de um corpo de massa 10 kg movendo-se a 4 m/s.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esqueça de elevar a velocidade ao quadrado antes de multiplicar pela massa.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 = m·v²/2 = 10×4²/2 = 10×16/2 = 80 J.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 é a energia associada ao movimento, sempre positiva.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Dobrar a velocidade quadruplica a energia cinética.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Energia Potencial Gravitacional — a energia da altura.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2026-09-06T12:33:05Z</dcterms:created>
  <dcterms:modified xsi:type="dcterms:W3CDTF">2026-09-06T12:33:05Z</dcterms:modified>
</cp:coreProperties>
</file>