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Potencial Gravitacional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da altura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Potencial Gravitacional (A energia da altura)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livro sobre a mesa tem energia potencial gravitacional igual a zero, ou maior que zero?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Ug=m·g·h depende do referencial de altura escolhido — só a VARIAÇÃO de Ug entre dois pontos tem significado físico independente dessa escolha.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1043" y="2798064"/>
            <a:ext cx="4566865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 o trabalho do peso estão diretamente ligados: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−ΔUg.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Erguer um corpo aumenta Ug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negativo)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Deixá-lo cair diminui Ug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positivo)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"o" valor absoluto de Ug de um objeto — o valor muda conforme onde se define h=0, mas a diferença ΔUg entre duas posições não muda.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massa 2 kg está a 5 m de altura em relação ao chão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Ug = m·g·h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Ug = 2×9,8×5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Ug = 98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depende do referencial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massa 2 kg está a 5 m de altura em relação ao chão (g=9,8 m/s²). Calcule sua energia potencial gravitacional em relação ao chão.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Ug, pergunte: altura em relação a onde?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= m·g·h = 2×9,8×5 = 98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de Ug é relativo ao referencial; a variação ΔUg não é.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declare o referencial de altura ao calcular Ug.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Potencial Elástica — a energia da mola comprimida.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