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TRABALHO, ENERGIA E QUANTIDADE DE MOVIMENTO · AULA 36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Energia Potencial Elástica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Uel = k·x²/2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Energia Potencial Elástica (A energia da mola comprimida)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Esticar uma mola o dobro da distância exige o dobro do esforço, ou mais que isso?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energia potencial elástica também depende do QUADRADO da deformação — dobrar x quadruplica Uel, o mesmo padrão da energia cinética.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13787" y="2798064"/>
            <a:ext cx="4361378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zero de Uel é sempre a posição de repouso da mola, x=0 — um referencial natural, ao contrário da altura na energia potencial gravitacional.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Uel cresce com o quadrado de x: dobrar x ⇒ 4×Uel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Origem geométrica: Uel é a área do triângulo no gráfico F×x (Aula 33)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Uel=k·x²/2 não é proporcional a x — dobrar a deformação multiplica a energia armazenada por 4, não por 2.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mola de constante k=250 N/m é comprimida 0,08 m.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Uel = k·x²/2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Uel = 250×0,08²/2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Uel = 0,8 J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Uel = k·x²/2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mola de constante elástica k=250 N/m é comprimida 0,08 m. Calcule a energia potencial elástica armazenada.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com a energia cinética: mesma estrutura, trocando v por x e m por k.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Uel = k·x²/2 = 250×0,08²/2 = 250×0,0064/2 = 0,8 J.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Uel e Ec compartilham o mesmo padrão: dependência quadrática.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Dobrar a deformação da mola quadruplica a energia armazenada.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Teorema da Energia Cinética — o trabalho é igual à variação de energia cinética.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2026-09-06T12:33:05Z</dcterms:created>
  <dcterms:modified xsi:type="dcterms:W3CDTF">2026-09-06T12:33:05Z</dcterms:modified>
</cp:coreProperties>
</file>