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37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da Energia Cinética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W_resultante = ΔEc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da Energia Cinética (Trabalho igual a variação de energia)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descobrir a velocidade final de um carrinho sabendo só a força aplicada e a distância percorrida, sem usar as equações do MRUV?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1335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trabalho da força RESULTANTE sobre um corpo é sempre igual à variação de sua energia cinética: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resultante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− 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inicial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82510" y="2798064"/>
            <a:ext cx="4223932" cy="346557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teorema não é uma lei nova — é a 2ª Lei de Newton (Módulo 2) reescrita em termos de energia.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&gt; 0: o corpo acelera, Ec aumenta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resultante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&lt; 0: o corpo desacelera, Ec diminui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teorema vale só para a força RESULTANTE (soma de todas as forças) — usar o trabalho de uma força isolada dá resultado errado se houver outras forças atuando.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bloco de 5 kg, em repouso, recebe uma força resultante de 20 N ao longo de 4 m.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 = F·d = 20×4 = 80 J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80 = 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Ec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final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− 0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 ≈ 5,66 m/s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W_resultante = ΔEc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bloco de massa 5 kg, inicialmente em repouso, recebe uma força resultante de 20 N ao longo de 4 m. Calcule sua velocidade final usando o Teorema da Energia Cinética.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Útil exatamente quando o tempo do movimento não é conhecido nem necessário.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F·d = 20×4 = 80 J = ΔEc =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- 0 (repouso inicial). 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80 J = m·v²/2 = 5·v²/2 ⇒ v² = 32 ⇒ v ≈ 5,66 m/s.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teorema conecta força, distância e velocidade sem precisar da aceleração.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Use sempre a força RESULTANTE, nunca uma força isolada.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Sistemas Conservativos — a energia mecânica se mantém.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