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TRABALHO, ENERGIA E QUANTIDADE DE MOVIMENTO · AULA 38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Conservação da Energia Mecânica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= Ec + Ep constante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Sistemas Conservativos (A energia mecânica se mantém)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objeto que cai de uma altura, sem atrito, chega ao chão sempre com a mesma velocidade final, não importa o caminho percorrido?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sistemas sem atrito, a energia mecânica total Em=Ec+Ep permanece CONSTANTE — energia potencial vira cinética, mas a soma não muda.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06580" y="2798064"/>
            <a:ext cx="6175793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inicial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vale sempre que só forças conservativas realizam trabalho.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 ponto mais alto de um pêndulo: toda a energia é potencial (v=0)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 ponto mais baixo: toda a energia é cinética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energia potencial não "desaparece" quando o corpo ganha velocidade — ela se TRANSFORMA em energia cinética, mantendo Em constante.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objeto de 3 kg é solto do repouso a 5 m de altura, sem atrito (g=9,8 m/s²).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Ep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inicial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Ec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final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m·g·h = m·v²/2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≈ 9,9 m/s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constante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objeto de massa 3 kg é solto do repouso a uma altura de 5 m, sem atrito (g=9,8 m/s²). Calcule sua velocidade ao chegar ao chão, usando conservação de energia mecânica.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Identifique onde a energia é toda cinética, toda potencial, ou dividida — antes de igualar Em.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inicial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(repouso inicial, altura final zero). m·g·h = m·v²/2 ⇒ v² = 2·g·h = 2×9,8×5 = 98 ⇒ v ≈ 9,9 m/s (o g se cancela com a massa, resultado independe da massa).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atrito, a velocidade final não depende do formato do caminho — só da altura.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Ec + Ep permanece igual do início ao fim, em sistemas conservativos.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Sistemas Dissipativos — o papel do atrito e do calor.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2026-09-06T12:33:05Z</dcterms:created>
  <dcterms:modified xsi:type="dcterms:W3CDTF">2026-09-06T12:33:05Z</dcterms:modified>
</cp:coreProperties>
</file>