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Dissipativos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papel do atrito e do calor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Dissipativos (O papel do atrito e do calor)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que desce uma rampa COM atrito chega embaixo com a mesma velocidade que chegaria numa rampa idêntica sem atrito?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atrito, a energia mecânica NÃO se conserva — parte dela vira calor, mas a energia total nunca desaparece.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7097" y="2414016"/>
            <a:ext cx="467475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entre Em inicial e final é exatamente igual ao módulo do trabalho do atrito.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módulo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atrito ao longo do caminho, mais energia mecânica dissipada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"perdida" para o atrito não é energia destruída — ela se transforma em energia térmica, aquecendo as superfícies.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4 kg desce 2 m numa rampa com atrito e chega embaixo a 4 m/s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inicial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m·g·h = 78,4 J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m·v²/2 = 32 J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Energia dissipada = 46,4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diminui com atrito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4 kg desce 2 m de altura numa rampa com atrito (g=9,8 m/s²) e chega embaixo a 4 m/s. Calcule a energia mecânica dissipada pelo atrito (considere velocidade inicial nula e altura final zero).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energia dissipada como a diferença entre Em inicial e Em final.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Ep = m·g·h = 4×9,8×2 = 78,4 J.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Ec = m·v²/2 = 4×4²/2 = 32 J. Energia dissipada = 78,4 - 32 = 46,4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mecânica pode diminuir, mas energia total nunca é criada nem destruída.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energia "perdida" pelo atrito sempre vira calor.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Potência Mecânica — o quão rápido se realiza trabalho.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