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Média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e cálculo básico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Média (Conceito e cálculo básico)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"Um carro faz metade de uma viagem a 40 km/h e a outra metade (mesma distância) a 80 km/h. A velocidade média da viagem inteira é 60 km/h?" Deixar a intuição da turma se manifestar sem corrigir — a resposta intuitiva ("sim, é a média") geralmente está errada quando as distâncias são iguais mas os tempos gastos em cada trecho não são.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Δs — deslocamento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Δt — tempo gasto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3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Compreender a velocidade média como a razão entre o deslocamento de um corpo e o intervalo de tempo gasto para realizá-lo, aplicando o conceito em situações simples.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da Velocidade Média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v_m = Δs / Δt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Deslocamento dividido pelo intervalo de tempo total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3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Reforçar a pergunta do Momento 1 como um paradoxo a ser resolvido. Obstáculo a nomear (sem resolver ainda): a crença de que velocidade média é sempre a média aritmética simples das velocidades — essa crença só é verdadeira quando os intervalos de tempo em cada trecho são iguais, o que não é o caso aqui (o trecho mais lento leva mais tempo).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7: definição formal v_m = Δs/Δt, com Δs sendo o deslocamento total e Δt o tempo total gasto. Resolução explícita do obstáculo: supondo 80 km de distância total (40 km cada metade), o trecho a 40 km/h leva 1 h e o trecho a 80 km/h leva 0,5 h — tempo total 1,5 h para 80 km, logo v_m = 80/1,5 ≈ 53,3 km/h, e não 60 km/h. Generalizar: a velocidade média pondera pelo tempo gasto em cada trecho, não pelas distâncias.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o caso de um ônibus que percorre 150 km em 3 horas: v_m = 150/3 = 50 km/h. Em seguida, propõe uma variação (percurso com paradas, calculando o tempo total incluindo as paradas) para os alunos resolverem em duplas, reforçando que Δt inclui todo o intervalo, mesmo os momentos parado.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atleta percorre 400 m em 50 s numa pista reta. Calcule sua velocidade média.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Velocidade média NÃO é sempre a média aritmética das velocidades.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3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v_m = Δs/Δt = 400/50 = 8 m/s.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pergunta disparadora do Momento 1 e responder com o cálculo correto (≈53,3 km/h, não 60 km/h). Reforçar a fórmula v_m = Δs/Δt e o alerta: só usar a média aritmética das velocidades quando os tempos de cada trecho forem exatamente iguais.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3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de Unidades — como transformar km/h em m/s (e vice-versa) com segurança, ferramenta indispensável pra resolver problemas de MRU e MRUV nas próximas aulas.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