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 Mecânica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W/t = F·v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 Mecânica (O quão rápido se realiza trabalho)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Subir correndo um lance de escadas realiza mais trabalho do que subir devagar o mesmo lance?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 mede a RAPIDEZ com que um trabalho é realizado, P=W/t — não quanto trabalho é feito.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7594" y="2414016"/>
            <a:ext cx="4233763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uma força constante atuando num corpo com velocidade v, P=F·v.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 watt (W) = 1 joule por segundo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trabalho, menos tempo ⇒ mais potência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Subir rápido ou devagar realiza o MESMO trabalho (mesma massa, mesma altura) — o que muda é a potência, maior quanto menor o tempo.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motor realiza um trabalho de 6000 J em 4 segundos.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W/t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6000/4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1500 W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W/t = F·v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motor realiza um trabalho de 6000 J em 4 segundos. Calcule a potência desenvolvida.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confunda trabalho (joules) com potência (watts) ao ler um enunciado.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W/t = 6000/4 = 1500 W.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mede quanta energia foi transferida; potência mede quão rápido.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P=F·v calcula a potência instantânea de uma força.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Impulso de uma Força — força aplicada em um intervalo de tempo.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