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Impulso de uma Força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F·Δt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Impulso de uma Força (Força aplicada em um intervalo de tempo)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dobrar os joelhos ao pular de uma altura dói muito menos do que cair com as pernas esticadas e rígidas?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Impulso é o produto entre uma força e o tempo de sua atuação, J=F·Δt — uma grandeza vetorial, na mesma direção da força.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56" y="2414016"/>
            <a:ext cx="646724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impulso também é a área sob o gráfico da força em função do tempo, F×t — a mesma lógica da Aula 33.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impulso: força grande em pouco tempo, ou força pequena por mais tempo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Air bags e joelhos dobrados aumentam Δt para reduzir F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de impacto pode ser igual nos dois casos — o que protege é aumentar o TEMPO de contato, reduzindo a força de pico para o mesmo impulso.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constante de 50 N atua sobre um corpo durante 0,2 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 = F·Δt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 = 50×0,2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 = 10 N·s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F·Δt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constante de 50 N atua sobre um corpo durante 0,2 s. Calcule o impulso dessa força.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aumentar Δt é a estratégia por trás de air bags, capacetes e colchões de proteção.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F·Δt = 50×0,2 = 10 N·s.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Aumentar o tempo de contato reduz a força necessária para o mesmo impulso.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J=F·Δt é vetorial, com unidade N·s.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Quantidade de Movimento — momento linear.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