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Quantidade de Movimento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m·v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Quantidade de Movimento (Momento linear)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mais fácil parar com a mão uma bola de tênis ou uma bola de boliche, ambas na mesma velocidade?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Quantidade de movimento, p=m·v, mede o quanto um corpo em movimento "resiste" a mudar de velocidade — diferente da energia cinética.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5787" y="2798064"/>
            <a:ext cx="461737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é vetorial, na mesma direção e sentido da velocidade, com unidade kg·m/s.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velocidade, mais massa ⇒ mais quantidade de movimento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 compara diretamente com v; Ec compara com v²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e Ec não são a mesma coisa: p cresce com v (primeira potência), Ec cresce com v² — dois corpos podem ter p igual e Ec bem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de massa 8 kg move-se a 5 m/s.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m·v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8×5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40 kg·m/s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m·v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quantidade de movimento de um corpo de massa 8 kg movendo-se a 5 m/s.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troque as fórmulas: p=m·v, Ec=m·v²/2.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m·v = 8×5 = 40 kg·m/s.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e Ec são duas medidas diferentes e complementares do movimento.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Nenhuma das duas grandezas substitui a outra.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Teorema do Impulso — impulso igual à variação do momento.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