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 · TRABALHO, ENERGIA E QUANTIDADE DE MOVIMENTO · AULA 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Impulso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= Δp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Teorema do Impulso (Impulso igual à variação do momento)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estimar a força média que um air bag exerce durante uma colisão, sabendo só as velocidades antes e depois e o tempo do impacto?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impulso de uma força resultante sobre um corpo é sempre igual à variação de sua quantidade de movimento: J=Δp.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49596" y="2414016"/>
            <a:ext cx="4689760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Assim como o Teorema da Energia Cinética (Aula 37), este teorema vem direto da 2ª Lei de Newton.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 = Δp/Δt isola a força média envolvida no impacto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 o TEMPO do evento, enquanto o Teorema da Energia Cinética usa a DISTÂNCIA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calcular Δp numa inversão de sentido (uma bola que quica), o sinal da velocidade importa — não é só a diferença dos módulos.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de 1200 kg reduz sua velocidade de 20 m/s para 5 m/s em 3 s.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 = m·(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pPr algn="ctr" indent="0" marL="0">
              <a:buNone/>
            </a:pPr>
            <a:r>
              <a:rPr lang="en-US" sz="1728" b="1" baseline="-4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1200×(5−20)</a:t>
            </a:r>
            <a:endParaRPr lang="en-US" sz="24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Δp = −18000 kg·m/s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 = Δp/Δt = −6000 N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 = Δp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de massa 1200 kg reduz sua velocidade de 20 m/s para 5 m/s em 3 segundos, devido à frenagem. Calcule a força média de frenagem.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inversões de sentido, atribua sinais opostos às velocidades antes de subtrair.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Δp = m·(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1200×(5-20) = -18000 kg·m/s. F = Δp/Δt = -18000/3 = -6000 N (o sinal negativo indica força contrária ao movimento).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Teorema do Impulso usa tempo; o da Energia Cinética usa distância.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 = Δp/Δt calcula a força média de um impacto.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Conservação da Quantidade de Movimento — sistemas isolados.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Trabalho, Energia e Quantidade de Movimento · Aula 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2026-09-06T12:33:05Z</dcterms:created>
  <dcterms:modified xsi:type="dcterms:W3CDTF">2026-09-06T12:33:05Z</dcterms:modified>
</cp:coreProperties>
</file>