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da Quantidade de Movimento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isolados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da Quantidade de Movimento (Sistemas isolados)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 patinador parado empurra outro patinador parado sobre o gelo, o que acontece com cada um deles depois?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sistema isolado (sem força externa resultante), a quantidade de movimento TOTAL permanece constante: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mesmo valor antes e depois.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5292" y="2798064"/>
            <a:ext cx="467836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forças internas entre os corpos são pares ação-reação (3ª Lei, Módulo 2) e se cancelam na soma total.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Antes de se empurrarem: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(repouso)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Depois: os dois se movem em sentidos opostos, e a soma continua sendo zero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cada corpo isoladamente esconde a conservação — é a SOMA vetorial das quantidades de movimento dos dois que não muda.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patinadores em repouso se empurram; um deles (massa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sai com velocidade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Sentidos sempre opostos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p_total constante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patinadores de massas 50 kg e 70 kg, inicialmente em repouso sobre gelo sem atrito, se empurram. O patinador de 50 kg sai com velocidade de 2,8 m/s. Calcule a velocidade do patinador de 70 kg.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vetorialmente (com sinais) as quantidades de movimento de todos os corpos do sistema.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inicial = 0.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⇒ 50×2,8 + 70×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⇒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-140/70 = -2 m/s (sentido oposto ao do primeiro patinador).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3ª Lei de Newton garante que as forças internas se cancelam na soma.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o mesmo antes e depois, sempre que não há força externa resultante.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Colisões Elásticas e Inelásticas — o que acontece no choque.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