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45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Colisões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Elásticas vs. Inelásticas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Colisões Elásticas e Inelásticas (O que acontece no choque)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colisão em que dois corpos grudam depois do choque, a quantidade de movimento total se conserva do mesmo jeito que numa colisão em que eles se separam?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quantidade de movimento total se conserva em QUALQUER colisão de um sistema isolado — só a energia cinética total se conserva nas colisões ELÁSTICAS.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6669" y="2798064"/>
            <a:ext cx="5735615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pelo que se conserva, além da quantidade de movimento: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Elástica: conserva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Inelástica (inclusive a perfeitamente inelástica): conserva só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colisão perfeitamente inelástica (os corpos grudam) conserva 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mas SEMPRE perde energia cinética — confundir as duas conservações é o erro mais comum do tema.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carrinho de 3 kg a 4 m/s colide e engata com outro de 1 kg em repouso.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total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3×4 = 12 kg·m/s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comum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12/(3+1)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comum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 m/s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Elástica vs. inelástica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carrinho de 3 kg a 4 m/s colide e engata (colisão perfeitamente inelástica) com outro carrinho de 1 kg em repouso. Calcule a velocidade comum após a colisão.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as duas conservações separadamente — nunca assuma que Ec se conserva sem verificar.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inicial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3×4 + 1×0 = 12 kg·m/s = (3+1)×v ⇒ v = 12/4 = 3 m/s.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nunca falha; 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</a:t>
            </a:r>
            <a:pPr indent="0" marL="0"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só se conserva nas colisões elásticas.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Colisão perfeitamente inelástica: corpos grudam, máxima perda de Ec.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Centro de Massa — conceito e equilíbrio de corpos extensos.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