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de Massa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x_cm = Σm_ix_i / Σm_i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de Massa (Conceito e equilíbrio de corpos extensos)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centro de massa de um objeto sempre fica em cima de material físico do próprio objeto?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centro de massa é o ponto que se comporta, sob forças externas, como se toda a massa do sistema estivesse concentrada ali.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3237" y="2414016"/>
            <a:ext cx="5622477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um sistema de partículas numa reta,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Σ(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)/Σ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centro de massa fica mais perto do corpo de maior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 sistema isolado, o centro de massa se move em linha reta com velocidade constante, mesmo que partes do sistema acelerem entre si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centro de massa pode ficar FORA do material físico do corpo — um anel ou uma ferradura têm centro de massa no espaço vazio central.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massas, 2 kg na posição x=0 e 6 kg na posição x=4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cm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(2×0 + 6×4)/(2+6)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cm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24/8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cm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 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x_cm = Σm_ix_i/Σm_i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massas, 2 kg na posição x=0 m e 6 kg na posição x=4 m, estão sobre uma reta. Calcule a posição do centro de massa do sistema.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Pondere cada posição pela massa correspondente antes de somar e dividir.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(2×0 + 6×4)/(2+6) = (0+24)/8 = 3 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centro de massa resume o comportamento externo de um sistema inteiro.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 pode estar fora do material físico do corpo.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Estática do Corpo Extenso — condições de equilíbrio e torque, a última aula do Módulo 3.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