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Estática do Corpo Extenso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Torque e equilíbrio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Estática do Corpo Extenso (Condições de equilíbrio e torque)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é mais fácil afrouxar um parafuso apertado usando uma chave de cano longa do que uma curta, aplicando a mesma força na ponta?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Torque, τ=F·d, mede a tendência de uma força girar um corpo — quanto maior o braço de alavanca d, maior o torque para a mesma força.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4885" y="2798064"/>
            <a:ext cx="4079182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 estático de um corpo extenso exige DUAS condições simultâneas.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ΣF=0: equilíbrio de translação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Στ=0: equilíbrio de rotação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resultante nula (ΣF=0) não garante equilíbrio total — um corpo pode ainda GIRAR se o torque resultante não for nulo. As duas condições são independentes.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força de 40 N é aplicada perpendicularmente a uma porta, a 0,8 m das dobradiças.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 = F·d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 = 40×0,8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 = 32 N·m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ΣF=0 e Στ=0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força de 40 N é aplicada perpendicularmente a uma porta, a 0,8 m das dobradiças. Calcule o torque produzido.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Meça sempre o braço de alavanca perpendicularmente à linha de ação da força.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 = F·d = 40×0,8 = 32 N·m.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braço de alavanca maior produz mais torque com a mesma força.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Equilíbrio total exige força resultante nula E torque resultante nulo.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