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HIDROSTÁTICA · AULA 48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Pressão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F/A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 de Pressão (Força distribuída sobre uma área)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faca afiada corta muito mais fácil que uma faca cega, com a mesma força?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48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Pressão é a força distribuída sobre uma área, P=F/A — a mesma força numa área menor produz uma pressão muito maior.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5471" y="2414016"/>
            <a:ext cx="435800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48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Reduzir a área de contato, mantendo a força, aumenta muito a pressão.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Faca afiada: área de contato pequena → pressão alta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Faca cega: mesma força, área maior → pressão baixa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48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 força não significa sempre mais efeito — o que importa é a força DIVIDIDA pela área de contato.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bloco de peso 300 N pode se apoiar em duas faces, de 0,2 m² e 0,05 m².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P₁ = 300/0,2 = 1500 Pa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P₂ = 300/0,05 = 6000 Pa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Mesma força, pressões bem diferentes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48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F/A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48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força de 200 N é aplicada perpendicularmente sobre uma área de 0,5 m². Calcule a pressão exercida.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converta a área para metros quadrados antes de calcular P=F/A.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48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F/A = 200/0,5 = 400 Pa.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área de contato é tão importante quanto a força na pressão.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Reduzir a área aumenta muito a pressão, mesmo com a força igual.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Teorema de Stevin — pressão hidrostática e vasos comunicantes.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48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2026-09-07T01:00:59Z</dcterms:created>
  <dcterms:modified xsi:type="dcterms:W3CDTF">2026-09-07T01:00:59Z</dcterms:modified>
</cp:coreProperties>
</file>