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HIDROSTÁTICA · AULA 49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de Stevin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ΔP = ρ·g·Δh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de Stevin (Pressão hidrostática e vasos comunicantes)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mergulhador sente mais pressão da água a 1 m ou a 10 m de profundidade?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pressão hidrostática cresce com a profundidade, ΔP=ρ·g·Δh — não depende do formato do recipiente nem do volume total de líquido.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8899" y="2798064"/>
            <a:ext cx="3831154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fluido em repouso, a pressão a uma profundidade h só depende de: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ρ (densidade do fluido) e g (gravidade), sempre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 (profundidade) — nunca a área ou o volume do recipiente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balde largo não produz mais pressão no fundo do que um cano estreito com a mesma altura de água — só a profundidade conta.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Ache o erro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dos quatro diagramas mostra corretamente como a pressão empurra num ponto dentro de um líquido em repouso?</a:t>
            </a:r>
            <a:endParaRPr lang="en-US" sz="18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1356" y="2011680"/>
            <a:ext cx="4206240" cy="42062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Resposta: painel 2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828800"/>
            <a:ext cx="105156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pressão num fluido em repouso é isotrópica: empurra igualmente em todas as direções a partir de qualquer ponto — nunca só para baixo ou só para os lados.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Água (ρ=1000 kg/m³, g=9,8 m/s²) a 5 m de profundidade.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ΔP = ρ·g·h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ΔP = 1000×9,8×5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ΔP = 49000 Pa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49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ΔP = ρ·g·Δh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Vasos comunicantes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pressão hidrostática (sem contar a atmosférica) a 5 m de profundidade em água (ρ=1000 kg/m³, g=9,8 m/s²).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use o volume ou a largura do recipiente para calcular pressão hidrostática — só ρ, g e h.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ΔP = ρ·g·h = 1000×9,8×5 = 49000 Pa.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Vasos comunicantes: mesmo fluido, mesma altura, qualquer que seja o formato.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pressão a uma profundidade dada é sempre a mesma no mesmo fluido.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Princípio de Pascal — prensas hidráulicas na prática.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2026-09-07T01:00:59Z</dcterms:created>
  <dcterms:modified xsi:type="dcterms:W3CDTF">2026-09-07T01:00:59Z</dcterms:modified>
</cp:coreProperties>
</file>