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 de Unidades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Km/h para m/s sem enrolação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Conversão de Unidades (Km/h para m/s sem enrolação)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"Um velocímetro de carro marca 90 km/h. Quantos metros o carro percorre em 1 segundo?" Deixar a turma tentar estimar de cabeça — a maioria não converte corretamente de primeira, o que expõe a necessidade real da ferramenta desta aula.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km/h — cotidiano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m/s — fórmulas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4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Converter velocidades entre quilômetros por hora (km/h) e metros por segundo (m/s) com segurança, compreendendo a origem do fator de conversão 3,6, em vez de apenas memorizá-lo.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4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fator mágico: 3,6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1371600" y="2103120"/>
            <a:ext cx="9418320" cy="2011680"/>
          </a:xfrm>
          <a:prstGeom prst="roundRect">
            <a:avLst>
              <a:gd name="adj" fmla="val 6818"/>
            </a:avLst>
          </a:prstGeom>
          <a:solidFill>
            <a:srgbClr val="2B3050"/>
          </a:solidFill>
          <a:ln w="19050">
            <a:solidFill>
              <a:srgbClr val="E8623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645920" y="2286000"/>
            <a:ext cx="8869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km/h  ÷ 3,6  →  m/s</a:t>
            </a:r>
            <a:endParaRPr lang="en-US" sz="3000" dirty="0"/>
          </a:p>
          <a:p>
            <a:pPr algn="ctr" indent="0" marL="0">
              <a:buNone/>
            </a:pPr>
            <a:r>
              <a:rPr lang="en-US" sz="30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m/s  × 3,6  →  km/h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1645920" y="4297680"/>
            <a:ext cx="8869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km/h = 1000 m / 3600 s = 1/3,6 m/s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4</a:t>
            </a:r>
            <a:endParaRPr lang="en-US" sz="100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Muitos alunos tentam "dividir por 100" ou aplicar outro atalho decorado incorretamente. Obstáculo a nomear (sem resolver ainda): tratar a conversão km/h → m/s como um truque numérico arbitrário ("multiplica ou divide por 3,6, não lembro qual"), em vez de entender de onde vem esse número.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4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7: dedução do fator 3,6 a partir da definição — 1 km/h = 1000 m / 3600 s = (1/3,6) m/s. Portanto, para converter km/h em m/s, divide-se por 3,6; para converter m/s em km/h, multiplica-se por 3,6. Resolução explícita do exemplo do Momento 1: 90 km/h ÷ 3,6 = 25 m/s. Resolver o problema original: em 1 segundo, o carro percorre 25 metros.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4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converte no quadro, pensando em voz alta, a velocidade de um ciclista de 18 km/h para m/s (18 ÷ 3,6 = 5 m/s) e a velocidade de um nadador de 2 m/s para km/h (2 × 3,6 = 7,2 km/h). Em seguida, propõe conversões semelhantes (outros valores) para os alunos resolverem em duplas, reforçando a pergunta "estou indo de km/h pra m/s ou de m/s pra km/h?" antes de decidir se multiplica ou divide.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4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Converta 72 km/h para m/s.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km/h → m/s divide. m/s → km/h multiplica.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4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 ÷ 3,6 = 20 m/s.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dedução do fator 3,6 (1000 m dividido por 3600 s) e fixar a regra prática: de km/h para m/s, divide por 3,6; de m/s para km/h, multiplica por 3,6. Anunciar que essa ferramenta será usada em praticamente todas as próximas aulas de MRU e MRUV, onde as fórmulas exigem m/s.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4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MRU — a Equação Horária, primeira fórmula de movimento do curso, já usando m/s como unidade padrão.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4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