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HIDROSTÁTICA · AULA 50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de Pascal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F₁/A₁ = F₂/A₂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de Pascal (Prensas hidráulicas na prática)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macaco hidráulico levanta um carro inteiro com a força de uma pessoa só?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variação de pressão aplicada a um fluido incompressível se transmite igual a todo o fluido — por isso F₁/A₁=F₂/A₂ numa prensa hidráulica.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2446" y="2798064"/>
            <a:ext cx="4224061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variação de pressão age nos dois êmbolos; as áreas diferentes resultam em forças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Êmbolo pequeno: pouca força, mas se move bastante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Êmbolo grande: muita força, mas se move pouco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prensa não cria energia — o êmbolo maior recebe mais força, mas se desloca proporcionalmente menos.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Êmbolo de entrada: A₁=0,002 m², F₁=50 N. Êmbolo de saída: A₂=0,2 m².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 = F₁×(A₂/A₁)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 = 50×100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 = 5000 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F₁/A₁ = F₂/A₂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prensa hidráulica, o êmbolo de entrada tem área 0,002 m² e recebe uma força de 50 N. O êmbolo de saída tem área 0,2 m². Calcule a força de saída.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a força, confirme com W=F·d que a energia bate nos dois lados.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F2 = F1×(A2/A1) = 50×(0,2/0,002) = 50×100 = 5000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nos dois êmbolos é sempre igual — força trocada por distância.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força sempre custa deslocamento, nunca é de graça.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Empuxo e Princípio de Arquimedes — por que os navios flutuam? Nota para o professor: as Aulas 48-50 estabeleceram pressão, Stevin e Pascal como ferramentas separadas; a Aula 51 vai usar o Teorema de Stevin (a diferença de pressão entre o topo e a base de um corpo submerso) para deduzir a fórmula do empuxo — vale anunciar essa conexão.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2026-09-07T01:00:59Z</dcterms:created>
  <dcterms:modified xsi:type="dcterms:W3CDTF">2026-09-07T01:00:59Z</dcterms:modified>
</cp:coreProperties>
</file>