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HIDROSTÁTICA · AULA 51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Empuxo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ρ_fluido·g·V_submerso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Empuxo e Princípio de Arquimedes (Por que os navios flutuam?)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 navio de aço, muito mais denso que a água, consegue flutuar?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empuxo é a força que o fluido exerce sobre um corpo submerso — igual ao peso do fluido deslocado, E=ρ_fluido·g·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submerso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244" y="2414016"/>
            <a:ext cx="4688464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empuxo nasce da diferença de pressão entre a base e o topo de um corpo submerso.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base está mais profunda: sofre mais pressão de baixo para cima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topo sofre menos pressão de cima para baixo — a diferença é o empuxo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decide a flutuação não é a densidade do material isolado (o aço), mas a densidade MÉDIA de todo o objeto, incluindo o ar dentro dele.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Ache o erro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diagrama representa corretamente as forças de pressão sobre um corpo totalmente submerso num fluido em repouso?</a:t>
            </a:r>
            <a:endParaRPr lang="en-US" sz="18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91356" y="2011680"/>
            <a:ext cx="4206240" cy="420624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82296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Resposta: painel 1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828800"/>
            <a:ext cx="105156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face de baixo está mais profunda e sofre mais pressão que a face de cima — a força de baixo para cima precisa ser maior, gerando um empuxo resultante para cima.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Objeto de volume 0,002 m³ totalmente submerso em água (ρ=1000 kg/m³, g=9,8 m/s²).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ρ·g·V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1000×9,8×0,002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= 19,6 N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51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ρ_fluido·g·V_submerso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objeto de volume 0,002 m³ está totalmente submerso em água (ρ=1000 kg/m³, g=9,8 m/s²). Calcule o empuxo sobre ele.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use a densidade do corpo na fórmula do empuxo — só a do fluido.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ρ·g·V = 1000×9,8×0,002 = 19,6 N.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empuxo usa a densidade do FLUIDO, nunca a do corpo.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o volume SUBMERSO entra na conta do empuxo.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Condições de Flutuação — densidade e equilíbrio de corpos submersos, a última aula do Módulo 4.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Hidrostática · Aula 51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2026-09-07T01:00:59Z</dcterms:created>
  <dcterms:modified xsi:type="dcterms:W3CDTF">2026-09-07T01:00:59Z</dcterms:modified>
</cp:coreProperties>
</file>