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HIDROSTÁTICA · AULA 52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Condições de Flutuação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ρ_corpo × ρ_fluido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Condições de Flutuação (Densidade e equilíbrio de corpos submersos)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ovo afunda em água doce, mas flutua em água bem salgada?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a densidade do corpo com a do fluido decide tudo: afunda, flutua parcialmente submerso, ou fica em equilíbrio totalmente submerso.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6487" y="2798064"/>
            <a:ext cx="4175979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condições, comparando ρ_corpo e ρ_fluido: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ρ_corpo &gt; ρ_fluido: afunda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ρ_corpo &lt; ρ_fluido: flutua parcialmente submerso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Afundar ou flutuar não é uma propriedade fixa do material — depende da densidade do FLUIDO em que o corpo está, que pode mudar (como a água com sal).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 de densidade 900 kg/m³ em água (ρ=1000 kg/m³).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submerso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corpo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ρ_corpo/ρ_fluido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900/1000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0,9 (90% submerso)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52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Comparando densidades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corpo tem densidade 900 kg/m³ e é colocado em água (ρ=1000 kg/m³). Ele afunda, flutua ou fica em equilíbrio submerso? Justifique.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sempre as duas densidades antes de decidir a condição de equilíbrio.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ρ_corpo (900) &lt; ρ_fluido (1000), o corpo flutua parcialmente submerso.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ρ_corpo=ρ_fluido, o corpo fica em equilíbrio indiferente, totalmente submerso.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mesmo corpo pode afundar ou flutuar, dependendo só do fluido em que está.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2026-09-07T01:00:59Z</dcterms:created>
  <dcterms:modified xsi:type="dcterms:W3CDTF">2026-09-07T01:00:59Z</dcterms:modified>
</cp:coreProperties>
</file>