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53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e Temperatura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ideias que não são a mesma coisa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Calor e Temperatura (Diferença essencial)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tocar um pedaço de metal e um pedaço de madeira, ambos na mesma sala há horas, qual estará mais frio ao toque?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mede a agitação das partículas de um corpo. Calor é a energia térmica em trânsito de um corpo mais quente para um mais frio.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435" y="2798064"/>
            <a:ext cx="4154082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só existe enquanto está sendo transferido — nenhum corpo "guarda" calor.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corpo mais quente sempre cede calor ao mais frio, nunca o contrário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Quando os dois atingem a mesma temperatura, a troca de calor para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Sensação térmica não é uma medida confiável de temperatura — ela depende também da condutividade do material, não só da temperatura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Metal e madeira estão na mesma sala, há horas, na mesma temperatura ambiente.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temperatura nos dois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Metal conduz calor da mão mais rápido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parece mais frio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× Temperatura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que, numa sala com um objeto de metal e um de madeira à mesma temperatura, o metal parece mais frio ao toque.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isso é uma medida (temperatura) ou uma transferência de energia (calor)?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metal tem condutividade térmica muito maior que a madeira, então retira calor da mão muito mais rápido — isso causa a sensação de frio, mesmo os dois objetos estando exatamente na mesma temperatura.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Calor flui; temperatura se mede.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Sensação térmica pode enganar — sempre confie no termômetro.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Escalas Térmicas (Celsius e Fahrenheit).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