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54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Escalas Térmicas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Celsius e Fahrenheit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Escalas Térmicas (Celsius e Fahrenheit)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Estados Unidos dizem que a temperatura do corpo é "98,6 graus" — isso é uma febre altíssima?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Celsius e Fahrenheit são convenções diferentes para medir a mesma grandeza física — nenhuma é mais "correta" que a outra.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6080" y="2414016"/>
            <a:ext cx="4216793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escalas escolheram pontos de referência diferentes para a água: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Celsius: 0°C na fusão do gelo, 100°C na ebulição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Fahrenheit: 32°F na fusão do gelo, 212°F na ebulição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98,6°F e 37°C não são valores incompatíveis — são exatamente o mesmo ponto físico, só em escalas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Converter 37°C (temperatura normal do corpo) para Fahrenheit.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(9/5)×C + 32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(9/5)×37 + 32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98,6°F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C ↔ F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37°C para Fahrenheit.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variações de temperatura (não pontos fixos), use ΔF=(9/5)ΔC — sem somar 32.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(9/5)×37 + 32 = 66,6 + 32 = 98,6°F.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Escalas termométricas são convenções humanas, não propriedades físicas.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98,6°F é exatamente 37°C — nenhuma febre.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Escala Kelvin e o Zero Absoluto.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