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Kelvin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zero absoluto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Kelvin e o Zero Absoluto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 limite mínimo de quão fria a matéria pode ficar, ou ela pode esfriar para sempre?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Kelvin é absoluta: 0 K representa o limite físico real de agitação térmica mínima — não uma convenção arbitrária.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6341" y="2414016"/>
            <a:ext cx="389626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simples entre as escalas: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 = C + 273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 K = -273°C é o zero absoluto — nunca é atingido na prática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não pode cair indefinidamente — não existe agitação molecular negativa, então há um zero físico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Converter 27°C para Kelvin.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= C + 273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= 27 + 273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= 300 K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C + 273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27°C para Kelvin.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0 K é um limite físico real, não uma escolha de referência como em Celsius ou Fahrenheit.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C + 273 = 27 + 273 = 300 K.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Kelvin nunca é negativo em situações físicas reais.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Fórmulas de gases exigem Kelvin, nunca Celsius.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Dilatação Linear de Sólidos.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