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6583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TERMOLOGIA E TERMODINÂMICA · AULA 56</a:t>
            </a:r>
            <a:endParaRPr lang="en-US" sz="1400" dirty="0"/>
          </a:p>
        </p:txBody>
      </p:sp>
      <p:sp>
        <p:nvSpPr>
          <p:cNvPr id="3" name="Text 1"/>
          <p:cNvSpPr txBox="1"/>
          <p:nvPr/>
        </p:nvSpPr>
        <p:spPr>
          <a:xfrm>
            <a:off x="731520" y="2103120"/>
            <a:ext cx="68580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Dilatação Linear</a:t>
            </a:r>
            <a:endParaRPr lang="en-US" sz="3800" dirty="0"/>
          </a:p>
        </p:txBody>
      </p:sp>
      <p:sp>
        <p:nvSpPr>
          <p:cNvPr id="4" name="Text 2"/>
          <p:cNvSpPr txBox="1"/>
          <p:nvPr/>
        </p:nvSpPr>
        <p:spPr>
          <a:xfrm>
            <a:off x="731520" y="33832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ΔL = L₀⋅α⋅ΔT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6035040"/>
            <a:ext cx="6858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Dilatação Linear de Sólidos (O aumento do comprimento)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8778240" y="0"/>
            <a:ext cx="3410712" cy="6858000"/>
          </a:xfrm>
          <a:prstGeom prst="rect">
            <a:avLst/>
          </a:prstGeom>
          <a:solidFill>
            <a:srgbClr val="E8623C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5650" y="2491054"/>
            <a:ext cx="1875892" cy="187589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os trilhos de trem têm pequenos espaços entre os segmentos de metal?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1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 sólido se expande com o aumento de temperatura — a dilatação linear é ΔL=L₀⋅α⋅ΔT, com α dependendo do material.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07648" y="2414016"/>
            <a:ext cx="5173656" cy="384962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1D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material tem seu próprio coeficiente de dilatação α: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Quanto maior α, mais o material se expande para a mesma ΔT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As juntas de dilatação acomodam essa expansão prevista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BC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Sólidos não são rígidos e fixos — ignorar a dilatação térmica pode causar problemas estruturais reais.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Barra de aço (α=12×10⁻⁶ °C⁻¹), 10 m, ΔT=40°C.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212848" y="2761488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E8623C"/>
          </a:solidFill>
          <a:ln/>
        </p:spPr>
      </p:sp>
      <p:sp>
        <p:nvSpPr>
          <p:cNvPr id="5" name="Shape 3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516"/>
            </a:avLst>
          </a:prstGeom>
          <a:solidFill>
            <a:srgbClr val="F5F1EC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ΔL = L₀⋅α⋅ΔT</a:t>
            </a:r>
            <a:endParaRPr lang="en-US" sz="24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ΔL = 10×12×10⁻⁶×40</a:t>
            </a:r>
            <a:endParaRPr lang="en-US" sz="2400" dirty="0"/>
          </a:p>
        </p:txBody>
      </p:sp>
      <p:sp>
        <p:nvSpPr>
          <p:cNvPr id="8" name="Text 6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ΔL = 4,8 mm</a:t>
            </a: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56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ΔL = L₀⋅α⋅ΔT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58368" y="2121408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E8623C"/>
          </a:solidFill>
          <a:ln/>
        </p:spPr>
      </p:sp>
      <p:sp>
        <p:nvSpPr>
          <p:cNvPr id="7" name="Shape 4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6667"/>
            </a:avLst>
          </a:prstGeom>
          <a:solidFill>
            <a:srgbClr val="F5F1EC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barra de aço (α=12×10⁻⁶ °C⁻¹) com 10 m de comprimento sofre uma variação de temperatura de 40°C. Calcule sua dilatação linear.</a:t>
            </a:r>
            <a:endParaRPr lang="en-US" sz="19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34340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475488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a unidade de α — geralmente vem em °C⁻¹ multiplicado por uma potência de 10.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ΔL = L₀⋅α⋅ΔT = 10×12×10⁻⁶×40 = 0,0048 m = 4,8 mm.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é uma propriedade específica de cada material.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 junta de dilatação, o trilho empenaria no calor.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Dilatação Superficial e Volumétrica.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Termologia e Termodinâmica · Aula 56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2026-09-07T10:52:54Z</dcterms:created>
  <dcterms:modified xsi:type="dcterms:W3CDTF">2026-09-07T10:52:54Z</dcterms:modified>
</cp:coreProperties>
</file>