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Superficial e Volumétrica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furo que aumenta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Superficial e Volumétrica (Áreas e volumes)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placa de metal com um furo no meio é aquecida, o furo fica maior ou menor?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dilatação em 2D (ΔA=A₀⋅β⋅ΔT) e 3D (ΔV=V₀⋅γ⋅ΔT) são a mesma dilatação linear acontecendo em várias direções, com β≈2α e γ≈3α.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3148" y="2798064"/>
            <a:ext cx="4502656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dimensão extra multiplica o efeito da dilatação linear: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Área: β ≈ 2α (dilatação em 2 direções)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Volume: γ ≈ 3α (dilatação em 3 direções)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furo NÃO encolhe ao aquecer — ele se comporta como se fosse feito do mesmo material da placa, e por isso aumenta.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Placa de 2 m² (α=12×10⁻⁶°C⁻¹, β=2α), ΔT=50°C.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ΔA = A₀⋅β⋅ΔT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ΔA = 2×24×10⁻⁶×50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ΔA = 0,0024 m²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β≈2α e γ≈3α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placa de área 2 m², de material com α=12×10⁻⁶ °C⁻¹ (logo β=2α=24×10⁻⁶ °C⁻¹), sofre uma variação de temperatura de 50°C. Calcule sua dilatação de área.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fator 2 (área) ou 3 (volume) ao usar α para calcular β ou γ.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ΔA = A₀⋅β⋅ΔT = 2×24×10⁻⁶×50 = 0,0024 m².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 as distâncias da placa aumentam na mesma proporção — inclusive o furo.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Dilatação superficial e volumétrica vêm da mesma dilatação linear.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Dilatação dos Líquidos.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