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dos Líquidos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Aparente × Real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dos Líquidos (Dilatação aparente e real)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encher um copo de vidro até a borda com água e aquecer os dois juntos, o que transborda é toda a dilatação da água?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recipiente também dilata — o que transborda é só a dilatação APARENTE, a diferença entre a dilatação real do líquido e a do recipiente.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8784" y="2798064"/>
            <a:ext cx="4031384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entre as três dilatações: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aparente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líquidos têm dilatação volumétrica — não têm forma própria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que transborda é sempre MENOR que a dilatação real do líquido, porque parte dela é absorvida pelo próprio recipiente.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=180×10⁻⁶°C⁻¹,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recipiente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=27×10⁻⁶°C⁻¹.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aparente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recipiente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aparente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180×10⁻⁶ − 27×10⁻⁶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aparente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153×10⁻⁶°C⁻¹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γ_real = γ_aparente + γ_recipiente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líquido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=180×10⁻⁶ °C⁻¹ está num recipiente de vidro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recipiente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=27×10⁻⁶ °C⁻¹. 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aparente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o recipiente também dilata? Se sim, use a dilatação aparente.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aparente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recipiente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180×10⁻⁶ - 27×10⁻⁶ = 153×10⁻⁶ °C⁻¹.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observa transbordar é sempre a dilatação aparente.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Líquidos só têm dilatação volumétrica, nunca linear ou superficial.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Calor Sensível (A fórmula Q=m⋅c⋅ΔT).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