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59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Sensível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m⋅c⋅ΔT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Sensível (A fórmula Q=m⋅c⋅ΔT)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demora muito mais para esquentar no fogão do que o óleo, mesmo recebendo a mesma chama?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calor sensível Q=m⋅c⋅ΔT depende do calor específico c — uma propriedade que mede a resistência do material a mudar de temperatura.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6692" y="2798064"/>
            <a:ext cx="421556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água tem um calor específico muito alto (≈4186 J/kg°C):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Precisa de muito mais energia para a mesma variação de temperatura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isso demora mais para esquentar (e também para esfriar)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material aquece "na mesma velocidade" recebendo o mesmo calor — o calor específico muda tudo.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Aquecer 2 kg de água (c=4186 J/kg°C) de 20°C a 80°C.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m⋅c⋅ΔT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2×4186×60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502320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m⋅c⋅ΔT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calor necessário para aquecer 2 kg de água (c=4186 J/kg°C) de 20°C a 80°C.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positivo é receber calor (aquecer); Q negativo é ceder calor (esfriar).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m⋅c⋅ΔT = 2×4186×60 = 502320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específico alto = alta "inércia térmica".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Q=mcΔT só vale sem mudança de estado físico.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Calor Latente.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