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 — Equação Horária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fórmula e um exemplo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 - A Equação Horária (Só a fórmula e um exemplo)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"Um carro está na posição 20 m de uma estrada e anda a 10 m/s, sempre na mesma velocidade. Onde ele estará depois de 5 segundos?" Deixar a turma tentar resolver de cabeça antes de qualquer fórmula — muitos vão chegar perto do resultado só por raciocínio proporcional.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s0 — posição inicial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— velocidade constante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5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equação horária do Movimento Retilíneo Uniforme (MRU) para determinar a posição de um corpo em função do tempo.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Horária do MRU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s0 + v · t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Posição final = posição inicial + velocidade vezes tempo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5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Perguntar: "E se, em vez de partir da posição 20 m, o carro já estivesse na posição 0 m? A resposta seria a mesma?" Obstáculo a nomear (sem resolver ainda): esquecer de somar a posição inicial s0, calculando só a distância percorrida (v·t) e tratando esse valor como se já fosse a posição final.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7: definição do MRU (velocidade constante) e dedução da equação horária s = s0 + v·t a partir de v = Δs/Δt = (s − s0)/t. Resolução explícita do problema do Momento 1: s = 20 + 10×5 = 70 m. Resolução explícita do obstáculo do Momento 2: sem somar s0, o resultado (50 m) representaria só a distância percorrida, não a posição final na estrada.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o caso de uma pessoa que parte da posição −10 m e caminha a 2 m/s: calcula sua posição após 8 s (s = −10 + 2×8 = 6 m). Em seguida, propõe uma variação (outro conjunto de valores, incluindo velocidade negativa, representando movimento no sentido contrário do eixo) para os alunos resolverem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ciclista parte da posição 5 m de uma ciclovia reta e mantém velocidade constante de 4 m/s. Calcule sua posição após 6 segundos.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Nunca esqueça de somar a posição inicial s0!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5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s0 + v·t = 5 + 4×6 = 29 m.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equação s = s0 + v·t e o problema disparador do Momento 1, resolvendo-o formalmente com a fórmula. Reforçar que essa é a primeira de várias equações horárias do curso, e que o mesmo "esqueleto" (posição final = posição inicial + algo que depende do tempo) vai reaparecer no MRUV.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5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 - Gráfico de Posição por Tempo — como ler a inclinação de uma reta num gráfico s×t e relacioná-la à velocidade.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