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TERMOLOGIA E TERMODINÂMICA · AULA 60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Calor Latente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= m⋅L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Calor Latente (Mudança de estado físico sem mudar temperatura)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Enquanto o gelo está derretendo num copo, a temperatura da mistura sobe, mesmo recebendo calor do ambiente?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Durante uma mudança de estado físico, a temperatura fica CONSTANTE — todo o calor recebido é usado para reorganizar a estrutura molecular, Q=m⋅L.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47350" y="2798064"/>
            <a:ext cx="4094252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gráfico de aquecimento, dois tipos de trecho aparecem: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Rampas inclinadas: calor sensível, Q=mcΔT, a temperatura varia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Platôs horizontais: calor latente, Q=mL, a temperatura não varia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Receber calor nem sempre aumenta a temperatura — durante fusão ou ebulição, a temperatura fica parada num platô.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Fundir totalmente 0,3 kg de gelo (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ão=334000 J/kg).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= m⋅L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= 0,3×334000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= 100200 J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60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= m⋅L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calor necessário para fundir totalmente 0,3 kg de gelo (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calor latente de fusão, =334000 J/kg).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problema envolve mudança de estado, use Q=mL — nunca Q=mcΔT nesse trecho.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= m⋅L = 0,3×334000 = 100200 J.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Enquanto houver gelo E água coexistindo, a temperatura fica em 0°C.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temperatura só volta a subir depois que todo o gelo derreter.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Capacidade Térmica e Equivalente em Água.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2026-09-07T10:52:54Z</dcterms:created>
  <dcterms:modified xsi:type="dcterms:W3CDTF">2026-09-07T10:52:54Z</dcterms:modified>
</cp:coreProperties>
</file>