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Capacidade Térmica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m⋅c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Capacidade Térmica e Equivalente em Água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colher pequena e uma panela grande, do mesmo metal, recebem a mesma quantidade de calor. Qual varia mais de temperatura?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Capacidade térmica C=m⋅c é uma propriedade de um CORPO específico — mesmo material, massas diferentes, capacidades térmicas diferentes.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596" y="2798064"/>
            <a:ext cx="4357760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capacidade térmica, o cálculo fica direto: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 = C⋅ΔT (sem precisar separar m e c)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Objeto de massa pequena → C pequeno → ΔT grande para o mesmo Q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específico é do material; capacidade térmica é do objeto específico, que também depende da massa dele.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de 0,4 kg, c=400 J/kg°C, recebe 3200 J.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m⋅c = 0,4×400 = 160 J/°C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ΔT = Q/C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ΔT = 3200/160 = 20°C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m⋅c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metal de massa 0,4 kg e calor específico 400 J/kg°C. Calcule sua capacidade térmica.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confunda: c é do material, C é do objeto específico (C=mc).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= m⋅c = 0,4×400 = 160 J/°C.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colher varia muito mais de temperatura que a panela — capacidade térmica muito menor.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Equivalente em água simplifica a capacidade térmica de um calorímetro.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Trocas de Calor (O princípio de Equilíbrio Térmico).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