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Trocas de Calor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ΣQ = 0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Trocas de Calor (O princípio de Equilíbrio Térmico)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misturar um copo de água quente com um copo de água fria, a temperatura final fica exatamente na média das duas?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sistema isolado, ΣQ=0 — o que um corpo cede, o(s) outro(s) recebe(m) exatamente. A temperatura final é uma média PONDERADA, não simples.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7427" y="2798064"/>
            <a:ext cx="397409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corpo contribui com seu próprio termo: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m₁⋅c₁⋅(Te−T₁) + m₂⋅c₂⋅(Te−T₂) = 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corpo com maior capacidade térmica "puxa" o resultado para perto de si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temperatura de equilíbrio só é a média aritmética simples quando as massas e os calores específicos são iguais — em geral, não é.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kg de água a 80°C + 3 kg de água a 20°C.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2(Te−80) + 3(Te−20) = 0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5Te = 220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 = 44°C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ΣQ = 0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Misturam-se 2 kg de água a 80°C com 3 kg de água a 20°C (mesmo calor específico, c=4186 J/kg°C). Calcule a temperatura de equilíbrio.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calcule a média das temperaturas diretamente — monte a equação ΣQ=0.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2×4186×(Te-80) + 3×4186×(Te-20) = 0 ⇒ 2(Te-80)+3(Te-20)=0 ⇒ 2Te-160+3Te-60=0 ⇒ 5Te=220 ⇒ Te=44°C.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44°C, não 50°C — a massa maior de água fria puxa o resultado para perto de si.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monte ΣQ=0 com todos os corpos do sistema isolado.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Condução Térmica (A lei de Fourier em bases simples).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